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75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636" y="-1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hit Sharan" userId="b97fec69-6c71-40c3-b17b-1abcb203986f" providerId="ADAL" clId="{DD6C06E5-9751-46CF-9935-164CB42F9B79}"/>
    <pc:docChg chg="modSld">
      <pc:chgData name="Rohit Sharan" userId="b97fec69-6c71-40c3-b17b-1abcb203986f" providerId="ADAL" clId="{DD6C06E5-9751-46CF-9935-164CB42F9B79}" dt="2023-08-10T07:01:28.470" v="5" actId="2711"/>
      <pc:docMkLst>
        <pc:docMk/>
      </pc:docMkLst>
      <pc:sldChg chg="modSp mod">
        <pc:chgData name="Rohit Sharan" userId="b97fec69-6c71-40c3-b17b-1abcb203986f" providerId="ADAL" clId="{DD6C06E5-9751-46CF-9935-164CB42F9B79}" dt="2023-07-28T05:48:41.601" v="0" actId="1076"/>
        <pc:sldMkLst>
          <pc:docMk/>
          <pc:sldMk cId="0" sldId="258"/>
        </pc:sldMkLst>
        <pc:picChg chg="mod">
          <ac:chgData name="Rohit Sharan" userId="b97fec69-6c71-40c3-b17b-1abcb203986f" providerId="ADAL" clId="{DD6C06E5-9751-46CF-9935-164CB42F9B79}" dt="2023-07-28T05:48:41.601" v="0" actId="1076"/>
          <ac:picMkLst>
            <pc:docMk/>
            <pc:sldMk cId="0" sldId="258"/>
            <ac:picMk id="6" creationId="{00000000-0000-0000-0000-000000000000}"/>
          </ac:picMkLst>
        </pc:picChg>
      </pc:sldChg>
      <pc:sldChg chg="modSp mod">
        <pc:chgData name="Rohit Sharan" userId="b97fec69-6c71-40c3-b17b-1abcb203986f" providerId="ADAL" clId="{DD6C06E5-9751-46CF-9935-164CB42F9B79}" dt="2023-08-10T07:01:28.470" v="5" actId="2711"/>
        <pc:sldMkLst>
          <pc:docMk/>
          <pc:sldMk cId="0" sldId="259"/>
        </pc:sldMkLst>
        <pc:spChg chg="mod">
          <ac:chgData name="Rohit Sharan" userId="b97fec69-6c71-40c3-b17b-1abcb203986f" providerId="ADAL" clId="{DD6C06E5-9751-46CF-9935-164CB42F9B79}" dt="2023-08-10T07:01:28.470" v="5" actId="2711"/>
          <ac:spMkLst>
            <pc:docMk/>
            <pc:sldMk cId="0" sldId="259"/>
            <ac:spMk id="7" creationId="{00000000-0000-0000-0000-000000000000}"/>
          </ac:spMkLst>
        </pc:spChg>
      </pc:sldChg>
      <pc:sldChg chg="modSp mod">
        <pc:chgData name="Rohit Sharan" userId="b97fec69-6c71-40c3-b17b-1abcb203986f" providerId="ADAL" clId="{DD6C06E5-9751-46CF-9935-164CB42F9B79}" dt="2023-07-28T05:49:56.722" v="4" actId="1038"/>
        <pc:sldMkLst>
          <pc:docMk/>
          <pc:sldMk cId="0" sldId="270"/>
        </pc:sldMkLst>
        <pc:spChg chg="mod">
          <ac:chgData name="Rohit Sharan" userId="b97fec69-6c71-40c3-b17b-1abcb203986f" providerId="ADAL" clId="{DD6C06E5-9751-46CF-9935-164CB42F9B79}" dt="2023-07-28T05:49:56.722" v="4" actId="1038"/>
          <ac:spMkLst>
            <pc:docMk/>
            <pc:sldMk cId="0" sldId="270"/>
            <ac:spMk id="6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A006D-84D9-419A-A8DD-CB88D566D762}" type="datetimeFigureOut">
              <a:rPr lang="en-GB" smtClean="0"/>
              <a:t>22/09/2023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B938C-62EE-4CB4-91D8-2AA546164B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406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B938C-62EE-4CB4-91D8-2AA546164BD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62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9719E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9719E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9719E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505" y="4376284"/>
            <a:ext cx="1733438" cy="75160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4478" y="255862"/>
            <a:ext cx="6386393" cy="784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9719E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33979" y="1058163"/>
            <a:ext cx="4398645" cy="3345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9" Type="http://schemas.openxmlformats.org/officeDocument/2006/relationships/image" Target="../media/image89.png"/><Relationship Id="rId21" Type="http://schemas.openxmlformats.org/officeDocument/2006/relationships/image" Target="../media/image71.png"/><Relationship Id="rId34" Type="http://schemas.openxmlformats.org/officeDocument/2006/relationships/image" Target="../media/image84.png"/><Relationship Id="rId42" Type="http://schemas.openxmlformats.org/officeDocument/2006/relationships/image" Target="../media/image92.png"/><Relationship Id="rId47" Type="http://schemas.openxmlformats.org/officeDocument/2006/relationships/image" Target="../media/image97.png"/><Relationship Id="rId50" Type="http://schemas.openxmlformats.org/officeDocument/2006/relationships/image" Target="../media/image100.png"/><Relationship Id="rId55" Type="http://schemas.openxmlformats.org/officeDocument/2006/relationships/image" Target="../media/image105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9" Type="http://schemas.openxmlformats.org/officeDocument/2006/relationships/image" Target="../media/image79.png"/><Relationship Id="rId11" Type="http://schemas.openxmlformats.org/officeDocument/2006/relationships/image" Target="../media/image61.jpg"/><Relationship Id="rId24" Type="http://schemas.openxmlformats.org/officeDocument/2006/relationships/image" Target="../media/image74.png"/><Relationship Id="rId32" Type="http://schemas.openxmlformats.org/officeDocument/2006/relationships/image" Target="../media/image82.png"/><Relationship Id="rId37" Type="http://schemas.openxmlformats.org/officeDocument/2006/relationships/image" Target="../media/image87.png"/><Relationship Id="rId40" Type="http://schemas.openxmlformats.org/officeDocument/2006/relationships/image" Target="../media/image90.png"/><Relationship Id="rId45" Type="http://schemas.openxmlformats.org/officeDocument/2006/relationships/image" Target="../media/image95.png"/><Relationship Id="rId53" Type="http://schemas.openxmlformats.org/officeDocument/2006/relationships/image" Target="../media/image103.jpg"/><Relationship Id="rId5" Type="http://schemas.openxmlformats.org/officeDocument/2006/relationships/image" Target="../media/image55.jp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31" Type="http://schemas.openxmlformats.org/officeDocument/2006/relationships/image" Target="../media/image81.png"/><Relationship Id="rId44" Type="http://schemas.openxmlformats.org/officeDocument/2006/relationships/image" Target="../media/image94.png"/><Relationship Id="rId52" Type="http://schemas.openxmlformats.org/officeDocument/2006/relationships/image" Target="../media/image102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Relationship Id="rId35" Type="http://schemas.openxmlformats.org/officeDocument/2006/relationships/image" Target="../media/image85.png"/><Relationship Id="rId43" Type="http://schemas.openxmlformats.org/officeDocument/2006/relationships/image" Target="../media/image93.png"/><Relationship Id="rId48" Type="http://schemas.openxmlformats.org/officeDocument/2006/relationships/image" Target="../media/image98.png"/><Relationship Id="rId56" Type="http://schemas.openxmlformats.org/officeDocument/2006/relationships/image" Target="../media/image106.jpg"/><Relationship Id="rId8" Type="http://schemas.openxmlformats.org/officeDocument/2006/relationships/image" Target="../media/image58.png"/><Relationship Id="rId51" Type="http://schemas.openxmlformats.org/officeDocument/2006/relationships/image" Target="../media/image101.jpg"/><Relationship Id="rId3" Type="http://schemas.openxmlformats.org/officeDocument/2006/relationships/image" Target="../media/image53.jp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33" Type="http://schemas.openxmlformats.org/officeDocument/2006/relationships/image" Target="../media/image83.png"/><Relationship Id="rId38" Type="http://schemas.openxmlformats.org/officeDocument/2006/relationships/image" Target="../media/image88.png"/><Relationship Id="rId46" Type="http://schemas.openxmlformats.org/officeDocument/2006/relationships/image" Target="../media/image96.png"/><Relationship Id="rId20" Type="http://schemas.openxmlformats.org/officeDocument/2006/relationships/image" Target="../media/image70.png"/><Relationship Id="rId41" Type="http://schemas.openxmlformats.org/officeDocument/2006/relationships/image" Target="../media/image91.png"/><Relationship Id="rId54" Type="http://schemas.openxmlformats.org/officeDocument/2006/relationships/image" Target="../media/image10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36" Type="http://schemas.openxmlformats.org/officeDocument/2006/relationships/image" Target="../media/image86.jpg"/><Relationship Id="rId49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jp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3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2601" y="1097791"/>
            <a:ext cx="6798794" cy="29479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865"/>
              </a:spcBef>
            </a:pPr>
            <a:r>
              <a:rPr lang="en-US" spc="45" dirty="0">
                <a:latin typeface="Century Gothic" panose="020B0502020202020204" pitchFamily="34" charset="0"/>
              </a:rPr>
              <a:t>Manufacturing</a:t>
            </a:r>
            <a:r>
              <a:rPr lang="en-US" spc="-225" dirty="0">
                <a:latin typeface="Century Gothic" panose="020B0502020202020204" pitchFamily="34" charset="0"/>
              </a:rPr>
              <a:t> </a:t>
            </a:r>
            <a:r>
              <a:rPr lang="en-US" spc="-30" dirty="0">
                <a:latin typeface="Century Gothic" panose="020B0502020202020204" pitchFamily="34" charset="0"/>
              </a:rPr>
              <a:t>Facilities</a:t>
            </a:r>
          </a:p>
          <a:p>
            <a:pPr marL="26670">
              <a:lnSpc>
                <a:spcPct val="100000"/>
              </a:lnSpc>
              <a:spcBef>
                <a:spcPts val="325"/>
              </a:spcBef>
            </a:pPr>
            <a:r>
              <a:rPr lang="en-US" sz="1200" b="0" spc="-125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7</a:t>
            </a:r>
            <a:r>
              <a:rPr lang="en-US" sz="1200" b="0" spc="-85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lang="en-US"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Manufacturing</a:t>
            </a:r>
            <a:r>
              <a:rPr lang="en-US" sz="1200" b="0" spc="-8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lang="en-US"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facilities</a:t>
            </a:r>
            <a:r>
              <a:rPr lang="en-US" sz="1200" b="0" spc="-8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lang="en-US" sz="1200" b="0" spc="-1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across</a:t>
            </a:r>
            <a:r>
              <a:rPr lang="en-US" sz="1200" b="0" spc="-85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lang="en-US" sz="1200" b="0" spc="-1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Europe</a:t>
            </a:r>
            <a:r>
              <a:rPr lang="en-US" sz="1200" b="0" spc="-8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lang="en-US"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and</a:t>
            </a:r>
            <a:r>
              <a:rPr lang="en-US" sz="1200" b="0" spc="-75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lang="en-US" sz="1200" b="0" spc="-1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India</a:t>
            </a:r>
            <a:endParaRPr lang="en-US" sz="1200" dirty="0">
              <a:latin typeface="Century Gothic" panose="020B0502020202020204" pitchFamily="34" charset="0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8169" y="1436785"/>
            <a:ext cx="3815231" cy="217204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241266" y="3643630"/>
            <a:ext cx="10318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"/>
                <a:cs typeface="Arial"/>
              </a:rPr>
              <a:t>Hungary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Plant,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Europe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86600" y="3655015"/>
            <a:ext cx="1265373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800" spc="-20" dirty="0">
                <a:latin typeface="Arial"/>
                <a:cs typeface="Arial"/>
              </a:rPr>
              <a:t>Andhra Pradesh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Plant,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Asia</a:t>
            </a:r>
            <a:endParaRPr sz="800" dirty="0">
              <a:latin typeface="Arial"/>
              <a:cs typeface="Arial"/>
            </a:endParaRPr>
          </a:p>
        </p:txBody>
      </p:sp>
      <p:pic>
        <p:nvPicPr>
          <p:cNvPr id="8" name="Picture 7" descr="A sign with a road and buildings in the background&#10;&#10;Description automatically generated">
            <a:extLst>
              <a:ext uri="{FF2B5EF4-FFF2-40B4-BE49-F238E27FC236}">
                <a16:creationId xmlns:a16="http://schemas.microsoft.com/office/drawing/2014/main" id="{9F653BFE-7324-1434-A24D-3012D49B9F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7"/>
          <a:stretch/>
        </p:blipFill>
        <p:spPr>
          <a:xfrm>
            <a:off x="4648200" y="1445684"/>
            <a:ext cx="3780000" cy="217204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4478" y="255862"/>
            <a:ext cx="6386393" cy="552117"/>
          </a:xfrm>
          <a:prstGeom prst="rect">
            <a:avLst/>
          </a:prstGeom>
        </p:spPr>
        <p:txBody>
          <a:bodyPr vert="horz" wrap="square" lIns="0" tIns="120057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Century Gothic" panose="020B0502020202020204" pitchFamily="34" charset="0"/>
              </a:rPr>
              <a:t>Global</a:t>
            </a:r>
            <a:r>
              <a:rPr spc="-130" dirty="0">
                <a:latin typeface="Century Gothic" panose="020B0502020202020204" pitchFamily="34" charset="0"/>
              </a:rPr>
              <a:t> </a:t>
            </a:r>
            <a:r>
              <a:rPr spc="-25" dirty="0">
                <a:latin typeface="Century Gothic" panose="020B0502020202020204" pitchFamily="34" charset="0"/>
              </a:rPr>
              <a:t>R&amp;D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0062" y="1017216"/>
            <a:ext cx="1616181" cy="262874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327C37-30D4-FE28-B65C-22A74A3746D3}"/>
              </a:ext>
            </a:extLst>
          </p:cNvPr>
          <p:cNvGrpSpPr/>
          <p:nvPr/>
        </p:nvGrpSpPr>
        <p:grpSpPr>
          <a:xfrm>
            <a:off x="2931397" y="2891256"/>
            <a:ext cx="4155203" cy="1513739"/>
            <a:chOff x="2327043" y="2891256"/>
            <a:chExt cx="4155203" cy="1513739"/>
          </a:xfrm>
        </p:grpSpPr>
        <p:sp>
          <p:nvSpPr>
            <p:cNvPr id="4" name="object 4"/>
            <p:cNvSpPr txBox="1"/>
            <p:nvPr/>
          </p:nvSpPr>
          <p:spPr>
            <a:xfrm>
              <a:off x="2335696" y="2891256"/>
              <a:ext cx="4146550" cy="6591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84150" indent="-171450">
                <a:lnSpc>
                  <a:spcPct val="100000"/>
                </a:lnSpc>
                <a:spcBef>
                  <a:spcPts val="100"/>
                </a:spcBef>
                <a:buClr>
                  <a:srgbClr val="9719EF"/>
                </a:buClr>
                <a:buFont typeface="Arial"/>
                <a:buChar char="•"/>
                <a:tabLst>
                  <a:tab pos="184150" algn="l"/>
                </a:tabLst>
              </a:pPr>
              <a:r>
                <a:rPr sz="1200" spc="-30" dirty="0">
                  <a:latin typeface="Century Gothic" panose="020B0502020202020204" pitchFamily="34" charset="0"/>
                  <a:cs typeface="Tahoma"/>
                </a:rPr>
                <a:t>Two</a:t>
              </a:r>
              <a:r>
                <a:rPr sz="1200" spc="-105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dirty="0">
                  <a:latin typeface="Century Gothic" panose="020B0502020202020204" pitchFamily="34" charset="0"/>
                  <a:cs typeface="Tahoma"/>
                </a:rPr>
                <a:t>Global</a:t>
              </a:r>
              <a:r>
                <a:rPr sz="1200" spc="-110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spc="-35" dirty="0">
                  <a:latin typeface="Century Gothic" panose="020B0502020202020204" pitchFamily="34" charset="0"/>
                  <a:cs typeface="Tahoma"/>
                </a:rPr>
                <a:t>R&amp;D</a:t>
              </a:r>
              <a:r>
                <a:rPr sz="1200" spc="-110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dirty="0">
                  <a:latin typeface="Century Gothic" panose="020B0502020202020204" pitchFamily="34" charset="0"/>
                  <a:cs typeface="Tahoma"/>
                </a:rPr>
                <a:t>Centres</a:t>
              </a:r>
              <a:r>
                <a:rPr sz="1200" spc="-105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dirty="0">
                  <a:latin typeface="Century Gothic" panose="020B0502020202020204" pitchFamily="34" charset="0"/>
                  <a:cs typeface="Tahoma"/>
                </a:rPr>
                <a:t>based</a:t>
              </a:r>
              <a:r>
                <a:rPr sz="1200" spc="-110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spc="-20" dirty="0">
                  <a:latin typeface="Century Gothic" panose="020B0502020202020204" pitchFamily="34" charset="0"/>
                  <a:cs typeface="Tahoma"/>
                </a:rPr>
                <a:t>in</a:t>
              </a:r>
              <a:r>
                <a:rPr sz="1200" spc="-114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spc="-20" dirty="0">
                  <a:latin typeface="Century Gothic" panose="020B0502020202020204" pitchFamily="34" charset="0"/>
                  <a:cs typeface="Tahoma"/>
                </a:rPr>
                <a:t>India</a:t>
              </a:r>
              <a:r>
                <a:rPr sz="1200" spc="-110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dirty="0">
                  <a:latin typeface="Century Gothic" panose="020B0502020202020204" pitchFamily="34" charset="0"/>
                  <a:cs typeface="Tahoma"/>
                </a:rPr>
                <a:t>and</a:t>
              </a:r>
              <a:r>
                <a:rPr sz="1200" spc="-110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dirty="0">
                  <a:latin typeface="Century Gothic" panose="020B0502020202020204" pitchFamily="34" charset="0"/>
                  <a:cs typeface="Tahoma"/>
                </a:rPr>
                <a:t>the</a:t>
              </a:r>
              <a:r>
                <a:rPr sz="1200" spc="-100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spc="-10" dirty="0">
                  <a:latin typeface="Century Gothic" panose="020B0502020202020204" pitchFamily="34" charset="0"/>
                  <a:cs typeface="Tahoma"/>
                </a:rPr>
                <a:t>Netherlands</a:t>
              </a:r>
              <a:endParaRPr sz="1200" dirty="0">
                <a:latin typeface="Century Gothic" panose="020B0502020202020204" pitchFamily="34" charset="0"/>
                <a:cs typeface="Tahoma"/>
              </a:endParaRPr>
            </a:p>
            <a:p>
              <a:pPr>
                <a:lnSpc>
                  <a:spcPct val="100000"/>
                </a:lnSpc>
                <a:spcBef>
                  <a:spcPts val="15"/>
                </a:spcBef>
                <a:buClr>
                  <a:srgbClr val="9719EF"/>
                </a:buClr>
                <a:buFont typeface="Arial"/>
                <a:buChar char="•"/>
              </a:pPr>
              <a:endParaRPr sz="500" dirty="0">
                <a:latin typeface="Century Gothic" panose="020B0502020202020204" pitchFamily="34" charset="0"/>
                <a:cs typeface="Tahoma"/>
              </a:endParaRPr>
            </a:p>
            <a:p>
              <a:pPr marL="184150" indent="-171450">
                <a:lnSpc>
                  <a:spcPct val="100000"/>
                </a:lnSpc>
                <a:buClr>
                  <a:srgbClr val="9719EF"/>
                </a:buClr>
                <a:buFont typeface="Arial"/>
                <a:buChar char="•"/>
                <a:tabLst>
                  <a:tab pos="184150" algn="l"/>
                </a:tabLst>
              </a:pPr>
              <a:r>
                <a:rPr sz="1200" dirty="0">
                  <a:latin typeface="Century Gothic" panose="020B0502020202020204" pitchFamily="34" charset="0"/>
                  <a:cs typeface="Tahoma"/>
                </a:rPr>
                <a:t>Over</a:t>
              </a:r>
              <a:r>
                <a:rPr sz="1200" spc="-120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dirty="0">
                  <a:latin typeface="Century Gothic" panose="020B0502020202020204" pitchFamily="34" charset="0"/>
                  <a:cs typeface="Tahoma"/>
                </a:rPr>
                <a:t>400</a:t>
              </a:r>
              <a:r>
                <a:rPr sz="1200" spc="-114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spc="-35" dirty="0">
                  <a:latin typeface="Century Gothic" panose="020B0502020202020204" pitchFamily="34" charset="0"/>
                  <a:cs typeface="Tahoma"/>
                </a:rPr>
                <a:t>R&amp;D</a:t>
              </a:r>
              <a:r>
                <a:rPr sz="1200" spc="-114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spc="-20" dirty="0">
                  <a:latin typeface="Century Gothic" panose="020B0502020202020204" pitchFamily="34" charset="0"/>
                  <a:cs typeface="Tahoma"/>
                </a:rPr>
                <a:t>engineers</a:t>
              </a:r>
              <a:r>
                <a:rPr sz="1200" spc="-120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lang="en-US" sz="1200" spc="-80" dirty="0">
                  <a:latin typeface="Century Gothic" panose="020B0502020202020204" pitchFamily="34" charset="0"/>
                  <a:cs typeface="Tahoma"/>
                </a:rPr>
                <a:t>and</a:t>
              </a:r>
              <a:r>
                <a:rPr lang="en-US" sz="1200" spc="-120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spc="-10" dirty="0">
                  <a:latin typeface="Century Gothic" panose="020B0502020202020204" pitchFamily="34" charset="0"/>
                  <a:cs typeface="Tahoma"/>
                </a:rPr>
                <a:t>researchers</a:t>
              </a:r>
              <a:endParaRPr sz="1200" dirty="0">
                <a:latin typeface="Century Gothic" panose="020B0502020202020204" pitchFamily="34" charset="0"/>
                <a:cs typeface="Tahoma"/>
              </a:endParaRP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2327043" y="3550411"/>
              <a:ext cx="3936365" cy="38632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84150" marR="5080" indent="-171450">
                <a:lnSpc>
                  <a:spcPct val="105000"/>
                </a:lnSpc>
                <a:spcBef>
                  <a:spcPts val="100"/>
                </a:spcBef>
                <a:buClr>
                  <a:srgbClr val="9719EF"/>
                </a:buClr>
                <a:buFont typeface="Arial"/>
                <a:buChar char="•"/>
                <a:tabLst>
                  <a:tab pos="184150" algn="l"/>
                </a:tabLst>
              </a:pPr>
              <a:r>
                <a:rPr sz="1200" dirty="0">
                  <a:latin typeface="Century Gothic" panose="020B0502020202020204" pitchFamily="34" charset="0"/>
                  <a:cs typeface="Tahoma"/>
                </a:rPr>
                <a:t>Cutting</a:t>
              </a:r>
              <a:r>
                <a:rPr sz="1200" spc="-90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dirty="0">
                  <a:latin typeface="Century Gothic" panose="020B0502020202020204" pitchFamily="34" charset="0"/>
                  <a:cs typeface="Tahoma"/>
                </a:rPr>
                <a:t>edge</a:t>
              </a:r>
              <a:r>
                <a:rPr sz="1200" spc="-85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dirty="0">
                  <a:latin typeface="Century Gothic" panose="020B0502020202020204" pitchFamily="34" charset="0"/>
                  <a:cs typeface="Tahoma"/>
                </a:rPr>
                <a:t>development</a:t>
              </a:r>
              <a:r>
                <a:rPr sz="1200" spc="-90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spc="-10" dirty="0">
                  <a:latin typeface="Century Gothic" panose="020B0502020202020204" pitchFamily="34" charset="0"/>
                  <a:cs typeface="Tahoma"/>
                </a:rPr>
                <a:t>across</a:t>
              </a:r>
              <a:r>
                <a:rPr sz="1200" spc="-95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dirty="0">
                  <a:latin typeface="Century Gothic" panose="020B0502020202020204" pitchFamily="34" charset="0"/>
                  <a:cs typeface="Tahoma"/>
                </a:rPr>
                <a:t>all</a:t>
              </a:r>
              <a:r>
                <a:rPr sz="1200" spc="-90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dirty="0">
                  <a:latin typeface="Century Gothic" panose="020B0502020202020204" pitchFamily="34" charset="0"/>
                  <a:cs typeface="Tahoma"/>
                </a:rPr>
                <a:t>product</a:t>
              </a:r>
              <a:r>
                <a:rPr sz="1200" spc="-95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spc="-10" dirty="0">
                  <a:latin typeface="Century Gothic" panose="020B0502020202020204" pitchFamily="34" charset="0"/>
                  <a:cs typeface="Tahoma"/>
                </a:rPr>
                <a:t>categories: </a:t>
              </a:r>
              <a:r>
                <a:rPr sz="1200" dirty="0">
                  <a:latin typeface="Century Gothic" panose="020B0502020202020204" pitchFamily="34" charset="0"/>
                  <a:cs typeface="Tahoma"/>
                </a:rPr>
                <a:t>CV,</a:t>
              </a:r>
              <a:r>
                <a:rPr sz="1200" spc="-140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spc="-20" dirty="0">
                  <a:latin typeface="Century Gothic" panose="020B0502020202020204" pitchFamily="34" charset="0"/>
                  <a:cs typeface="Tahoma"/>
                </a:rPr>
                <a:t>PV,</a:t>
              </a:r>
              <a:r>
                <a:rPr sz="1200" spc="-135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dirty="0">
                  <a:latin typeface="Century Gothic" panose="020B0502020202020204" pitchFamily="34" charset="0"/>
                  <a:cs typeface="Tahoma"/>
                </a:rPr>
                <a:t>OHT,</a:t>
              </a:r>
              <a:r>
                <a:rPr sz="1200" spc="-135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dirty="0">
                  <a:latin typeface="Century Gothic" panose="020B0502020202020204" pitchFamily="34" charset="0"/>
                  <a:cs typeface="Tahoma"/>
                </a:rPr>
                <a:t>SUV</a:t>
              </a:r>
              <a:r>
                <a:rPr sz="1200" spc="-140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dirty="0">
                  <a:latin typeface="Century Gothic" panose="020B0502020202020204" pitchFamily="34" charset="0"/>
                  <a:cs typeface="Tahoma"/>
                </a:rPr>
                <a:t>and</a:t>
              </a:r>
              <a:r>
                <a:rPr sz="1200" spc="-135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spc="-25" dirty="0">
                  <a:latin typeface="Century Gothic" panose="020B0502020202020204" pitchFamily="34" charset="0"/>
                  <a:cs typeface="Tahoma"/>
                </a:rPr>
                <a:t>TWT</a:t>
              </a:r>
              <a:endParaRPr sz="1200" dirty="0">
                <a:latin typeface="Century Gothic" panose="020B0502020202020204" pitchFamily="34" charset="0"/>
                <a:cs typeface="Tahoma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2327043" y="4019550"/>
              <a:ext cx="3607435" cy="385445"/>
            </a:xfrm>
            <a:prstGeom prst="rect">
              <a:avLst/>
            </a:prstGeom>
          </p:spPr>
          <p:txBody>
            <a:bodyPr vert="horz" wrap="square" lIns="0" tIns="23495" rIns="0" bIns="0" rtlCol="0">
              <a:spAutoFit/>
            </a:bodyPr>
            <a:lstStyle/>
            <a:p>
              <a:pPr marL="184150" marR="5080" indent="-171450">
                <a:lnSpc>
                  <a:spcPts val="1390"/>
                </a:lnSpc>
                <a:spcBef>
                  <a:spcPts val="185"/>
                </a:spcBef>
                <a:buClr>
                  <a:srgbClr val="9719EF"/>
                </a:buClr>
                <a:buFont typeface="Arial"/>
                <a:buChar char="•"/>
                <a:tabLst>
                  <a:tab pos="184150" algn="l"/>
                </a:tabLst>
              </a:pPr>
              <a:r>
                <a:rPr sz="1200" spc="-10" dirty="0">
                  <a:latin typeface="Century Gothic" panose="020B0502020202020204" pitchFamily="34" charset="0"/>
                  <a:cs typeface="Tahoma"/>
                </a:rPr>
                <a:t>First</a:t>
              </a:r>
              <a:r>
                <a:rPr sz="1200" spc="-120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dirty="0">
                  <a:latin typeface="Century Gothic" panose="020B0502020202020204" pitchFamily="34" charset="0"/>
                  <a:cs typeface="Tahoma"/>
                </a:rPr>
                <a:t>manufacturer</a:t>
              </a:r>
              <a:r>
                <a:rPr sz="1200" spc="-120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spc="-20" dirty="0">
                  <a:latin typeface="Century Gothic" panose="020B0502020202020204" pitchFamily="34" charset="0"/>
                  <a:cs typeface="Tahoma"/>
                </a:rPr>
                <a:t>in</a:t>
              </a:r>
              <a:r>
                <a:rPr sz="1200" spc="-120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spc="-20" dirty="0">
                  <a:latin typeface="Century Gothic" panose="020B0502020202020204" pitchFamily="34" charset="0"/>
                  <a:cs typeface="Tahoma"/>
                </a:rPr>
                <a:t>India</a:t>
              </a:r>
              <a:r>
                <a:rPr sz="1200" spc="-120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dirty="0">
                  <a:latin typeface="Century Gothic" panose="020B0502020202020204" pitchFamily="34" charset="0"/>
                  <a:cs typeface="Tahoma"/>
                </a:rPr>
                <a:t>to</a:t>
              </a:r>
              <a:r>
                <a:rPr sz="1200" spc="-105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dirty="0">
                  <a:latin typeface="Century Gothic" panose="020B0502020202020204" pitchFamily="34" charset="0"/>
                  <a:cs typeface="Tahoma"/>
                </a:rPr>
                <a:t>be</a:t>
              </a:r>
              <a:r>
                <a:rPr sz="1200" spc="-110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dirty="0">
                  <a:latin typeface="Century Gothic" panose="020B0502020202020204" pitchFamily="34" charset="0"/>
                  <a:cs typeface="Tahoma"/>
                </a:rPr>
                <a:t>awarded</a:t>
              </a:r>
              <a:r>
                <a:rPr sz="1200" spc="-114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spc="-10" dirty="0">
                  <a:latin typeface="Century Gothic" panose="020B0502020202020204" pitchFamily="34" charset="0"/>
                  <a:cs typeface="Tahoma"/>
                </a:rPr>
                <a:t>ISO</a:t>
              </a:r>
              <a:r>
                <a:rPr sz="1200" spc="-120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spc="-40" dirty="0">
                  <a:latin typeface="Century Gothic" panose="020B0502020202020204" pitchFamily="34" charset="0"/>
                  <a:cs typeface="Tahoma"/>
                </a:rPr>
                <a:t>17025 </a:t>
              </a:r>
              <a:r>
                <a:rPr sz="1200" dirty="0">
                  <a:latin typeface="Century Gothic" panose="020B0502020202020204" pitchFamily="34" charset="0"/>
                  <a:cs typeface="Tahoma"/>
                </a:rPr>
                <a:t>for</a:t>
              </a:r>
              <a:r>
                <a:rPr sz="1200" spc="-120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dirty="0">
                  <a:latin typeface="Century Gothic" panose="020B0502020202020204" pitchFamily="34" charset="0"/>
                  <a:cs typeface="Tahoma"/>
                </a:rPr>
                <a:t>track</a:t>
              </a:r>
              <a:r>
                <a:rPr sz="1200" spc="-114" dirty="0"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200" spc="-10" dirty="0">
                  <a:latin typeface="Century Gothic" panose="020B0502020202020204" pitchFamily="34" charset="0"/>
                  <a:cs typeface="Tahoma"/>
                </a:rPr>
                <a:t>tests</a:t>
              </a:r>
              <a:endParaRPr sz="1200" dirty="0">
                <a:latin typeface="Century Gothic" panose="020B0502020202020204" pitchFamily="34" charset="0"/>
                <a:cs typeface="Tahoma"/>
              </a:endParaRPr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01213" y="1017216"/>
            <a:ext cx="3882259" cy="151099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960245" y="3677411"/>
            <a:ext cx="5543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70" dirty="0">
                <a:latin typeface="Arial"/>
                <a:cs typeface="Arial"/>
              </a:rPr>
              <a:t>R&amp;D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Europe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47485" y="2552700"/>
            <a:ext cx="462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70" dirty="0">
                <a:latin typeface="Arial"/>
                <a:cs typeface="Arial"/>
              </a:rPr>
              <a:t>R&amp;D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India</a:t>
            </a:r>
            <a:endParaRPr sz="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4478" y="255862"/>
            <a:ext cx="6386393" cy="552117"/>
          </a:xfrm>
          <a:prstGeom prst="rect">
            <a:avLst/>
          </a:prstGeom>
        </p:spPr>
        <p:txBody>
          <a:bodyPr vert="horz" wrap="square" lIns="0" tIns="120057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Century Gothic" panose="020B0502020202020204" pitchFamily="34" charset="0"/>
              </a:rPr>
              <a:t>Global</a:t>
            </a:r>
            <a:r>
              <a:rPr spc="-19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R&amp;D</a:t>
            </a:r>
            <a:r>
              <a:rPr spc="-180" dirty="0">
                <a:latin typeface="Century Gothic" panose="020B0502020202020204" pitchFamily="34" charset="0"/>
              </a:rPr>
              <a:t> </a:t>
            </a:r>
            <a:r>
              <a:rPr spc="-20" dirty="0">
                <a:latin typeface="Century Gothic" panose="020B0502020202020204" pitchFamily="34" charset="0"/>
              </a:rPr>
              <a:t>Achievements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19634" y="1822243"/>
            <a:ext cx="2051501" cy="190382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737432" y="810355"/>
            <a:ext cx="1350010" cy="939165"/>
            <a:chOff x="6737432" y="810355"/>
            <a:chExt cx="1350010" cy="9391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6399" y="810355"/>
              <a:ext cx="1330794" cy="93210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737432" y="1742949"/>
              <a:ext cx="1334770" cy="0"/>
            </a:xfrm>
            <a:custGeom>
              <a:avLst/>
              <a:gdLst/>
              <a:ahLst/>
              <a:cxnLst/>
              <a:rect l="l" t="t" r="r" b="b"/>
              <a:pathLst>
                <a:path w="1334770">
                  <a:moveTo>
                    <a:pt x="0" y="0"/>
                  </a:moveTo>
                  <a:lnTo>
                    <a:pt x="1334619" y="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283771" y="1151635"/>
            <a:ext cx="4146550" cy="239982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79705" marR="5080" indent="-167005">
              <a:lnSpc>
                <a:spcPts val="1390"/>
              </a:lnSpc>
              <a:spcBef>
                <a:spcPts val="185"/>
              </a:spcBef>
              <a:buClr>
                <a:srgbClr val="AA40F3"/>
              </a:buClr>
              <a:buFont typeface="Arial"/>
              <a:buChar char="•"/>
              <a:tabLst>
                <a:tab pos="179705" algn="l"/>
              </a:tabLst>
            </a:pPr>
            <a:r>
              <a:rPr sz="1200" dirty="0">
                <a:latin typeface="Century Gothic" panose="020B0502020202020204" pitchFamily="34" charset="0"/>
                <a:cs typeface="Tahoma"/>
              </a:rPr>
              <a:t>Over</a:t>
            </a:r>
            <a:r>
              <a:rPr sz="1200" spc="-114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200</a:t>
            </a:r>
            <a:r>
              <a:rPr sz="1200" spc="-10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patents</a:t>
            </a:r>
            <a:r>
              <a:rPr sz="1200" spc="-11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filed</a:t>
            </a:r>
            <a:r>
              <a:rPr sz="1200" spc="-10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on</a:t>
            </a:r>
            <a:r>
              <a:rPr sz="1200" spc="-11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tyre</a:t>
            </a:r>
            <a:r>
              <a:rPr sz="1200" spc="-10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technology</a:t>
            </a:r>
            <a:r>
              <a:rPr sz="1200" spc="-10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across</a:t>
            </a:r>
            <a:r>
              <a:rPr sz="1200" spc="-11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the</a:t>
            </a:r>
            <a:r>
              <a:rPr sz="1200" spc="-9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global </a:t>
            </a:r>
            <a:r>
              <a:rPr sz="1200" spc="-30" dirty="0">
                <a:latin typeface="Century Gothic" panose="020B0502020202020204" pitchFamily="34" charset="0"/>
                <a:cs typeface="Tahoma"/>
              </a:rPr>
              <a:t>business</a:t>
            </a:r>
            <a:r>
              <a:rPr sz="1200" spc="-13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with</a:t>
            </a:r>
            <a:r>
              <a:rPr sz="1200" spc="-13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many</a:t>
            </a:r>
            <a:r>
              <a:rPr sz="1200" spc="-12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of</a:t>
            </a:r>
            <a:r>
              <a:rPr sz="1200" spc="-12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them</a:t>
            </a:r>
            <a:r>
              <a:rPr sz="1200" spc="-13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filed</a:t>
            </a:r>
            <a:r>
              <a:rPr sz="1200" spc="-13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0" dirty="0">
                <a:latin typeface="Century Gothic" panose="020B0502020202020204" pitchFamily="34" charset="0"/>
                <a:cs typeface="Tahoma"/>
              </a:rPr>
              <a:t>in</a:t>
            </a:r>
            <a:r>
              <a:rPr sz="1200" spc="-13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0" dirty="0">
                <a:latin typeface="Century Gothic" panose="020B0502020202020204" pitchFamily="34" charset="0"/>
                <a:cs typeface="Tahoma"/>
              </a:rPr>
              <a:t>Europe,</a:t>
            </a:r>
            <a:r>
              <a:rPr sz="1200" spc="-13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0" dirty="0">
                <a:latin typeface="Century Gothic" panose="020B0502020202020204" pitchFamily="34" charset="0"/>
                <a:cs typeface="Tahoma"/>
              </a:rPr>
              <a:t>India</a:t>
            </a:r>
            <a:r>
              <a:rPr sz="1200" spc="-125" dirty="0">
                <a:latin typeface="Century Gothic" panose="020B0502020202020204" pitchFamily="34" charset="0"/>
                <a:cs typeface="Tahoma"/>
              </a:rPr>
              <a:t> </a:t>
            </a:r>
            <a:r>
              <a:rPr lang="en-US" sz="1200" spc="-10" dirty="0">
                <a:latin typeface="Century Gothic" panose="020B0502020202020204" pitchFamily="34" charset="0"/>
                <a:cs typeface="Tahoma"/>
              </a:rPr>
              <a:t>and</a:t>
            </a:r>
            <a:r>
              <a:rPr sz="1200" spc="-13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the</a:t>
            </a:r>
            <a:r>
              <a:rPr sz="1200" spc="-12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0" dirty="0">
                <a:latin typeface="Century Gothic" panose="020B0502020202020204" pitchFamily="34" charset="0"/>
                <a:cs typeface="Tahoma"/>
              </a:rPr>
              <a:t>USA.</a:t>
            </a:r>
            <a:endParaRPr sz="1200" dirty="0">
              <a:latin typeface="Century Gothic" panose="020B0502020202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AA40F3"/>
              </a:buClr>
              <a:buFont typeface="Arial"/>
              <a:buChar char="•"/>
            </a:pPr>
            <a:endParaRPr sz="1250" dirty="0">
              <a:latin typeface="Century Gothic" panose="020B0502020202020204" pitchFamily="34" charset="0"/>
              <a:cs typeface="Tahoma"/>
            </a:endParaRPr>
          </a:p>
          <a:p>
            <a:pPr marL="179705" marR="194310" indent="-167005">
              <a:lnSpc>
                <a:spcPts val="1390"/>
              </a:lnSpc>
              <a:buClr>
                <a:srgbClr val="AA40F3"/>
              </a:buClr>
              <a:buFont typeface="Arial"/>
              <a:buChar char="•"/>
              <a:tabLst>
                <a:tab pos="179705" algn="l"/>
              </a:tabLst>
            </a:pPr>
            <a:r>
              <a:rPr sz="1200" dirty="0">
                <a:latin typeface="Century Gothic" panose="020B0502020202020204" pitchFamily="34" charset="0"/>
                <a:cs typeface="Tahoma"/>
              </a:rPr>
              <a:t>Developed</a:t>
            </a:r>
            <a:r>
              <a:rPr sz="1200" spc="-9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ultra-low</a:t>
            </a:r>
            <a:r>
              <a:rPr sz="1200" spc="-8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rolling</a:t>
            </a:r>
            <a:r>
              <a:rPr sz="1200" spc="-9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resistance</a:t>
            </a:r>
            <a:r>
              <a:rPr sz="1200" spc="-8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technology</a:t>
            </a:r>
            <a:r>
              <a:rPr sz="1200" spc="-8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(ULLR)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for</a:t>
            </a:r>
            <a:r>
              <a:rPr sz="1200" spc="-13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‘A’</a:t>
            </a:r>
            <a:r>
              <a:rPr sz="1200" spc="-13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rating</a:t>
            </a:r>
            <a:r>
              <a:rPr sz="1200" spc="-12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0" dirty="0">
                <a:latin typeface="Century Gothic" panose="020B0502020202020204" pitchFamily="34" charset="0"/>
                <a:cs typeface="Tahoma"/>
              </a:rPr>
              <a:t>in</a:t>
            </a:r>
            <a:r>
              <a:rPr sz="1200" spc="-13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Rolling</a:t>
            </a:r>
            <a:r>
              <a:rPr sz="1200" spc="-12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Resistance</a:t>
            </a:r>
            <a:r>
              <a:rPr sz="1200" spc="-12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0" dirty="0">
                <a:latin typeface="Century Gothic" panose="020B0502020202020204" pitchFamily="34" charset="0"/>
                <a:cs typeface="Tahoma"/>
              </a:rPr>
              <a:t>label</a:t>
            </a:r>
            <a:endParaRPr sz="1200" dirty="0">
              <a:latin typeface="Century Gothic" panose="020B0502020202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AA40F3"/>
              </a:buClr>
              <a:buFont typeface="Arial"/>
              <a:buChar char="•"/>
            </a:pPr>
            <a:endParaRPr sz="1100" dirty="0">
              <a:latin typeface="Century Gothic" panose="020B0502020202020204" pitchFamily="34" charset="0"/>
              <a:cs typeface="Tahoma"/>
            </a:endParaRPr>
          </a:p>
          <a:p>
            <a:pPr marL="179705" marR="548640" indent="-167005">
              <a:lnSpc>
                <a:spcPct val="105000"/>
              </a:lnSpc>
              <a:buClr>
                <a:srgbClr val="AA40F3"/>
              </a:buClr>
              <a:buFont typeface="Arial"/>
              <a:buChar char="•"/>
              <a:tabLst>
                <a:tab pos="179705" algn="l"/>
              </a:tabLst>
            </a:pPr>
            <a:r>
              <a:rPr sz="1200" spc="-10" dirty="0">
                <a:latin typeface="Century Gothic" panose="020B0502020202020204" pitchFamily="34" charset="0"/>
                <a:cs typeface="Tahoma"/>
              </a:rPr>
              <a:t>Focus</a:t>
            </a:r>
            <a:r>
              <a:rPr sz="1200" spc="-114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on</a:t>
            </a:r>
            <a:r>
              <a:rPr sz="1200" spc="-114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creating</a:t>
            </a:r>
            <a:r>
              <a:rPr sz="1200" spc="-10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tyres</a:t>
            </a:r>
            <a:r>
              <a:rPr sz="1200" spc="-114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with</a:t>
            </a:r>
            <a:r>
              <a:rPr sz="1200" spc="-114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sustainable,</a:t>
            </a:r>
            <a:r>
              <a:rPr sz="1200" spc="-11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material</a:t>
            </a:r>
            <a:r>
              <a:rPr sz="1200" spc="-10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5" dirty="0">
                <a:latin typeface="Century Gothic" panose="020B0502020202020204" pitchFamily="34" charset="0"/>
                <a:cs typeface="Tahoma"/>
              </a:rPr>
              <a:t>in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line</a:t>
            </a:r>
            <a:r>
              <a:rPr sz="1200" spc="-12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with</a:t>
            </a:r>
            <a:r>
              <a:rPr sz="1200" spc="-13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European</a:t>
            </a:r>
            <a:r>
              <a:rPr sz="1200" spc="-13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green</a:t>
            </a:r>
            <a:r>
              <a:rPr sz="1200" spc="-13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deal</a:t>
            </a:r>
            <a:r>
              <a:rPr sz="1200" spc="-12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project</a:t>
            </a:r>
            <a:endParaRPr sz="1200" dirty="0">
              <a:latin typeface="Century Gothic" panose="020B0502020202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AA40F3"/>
              </a:buClr>
              <a:buFont typeface="Arial"/>
              <a:buChar char="•"/>
            </a:pPr>
            <a:endParaRPr sz="1050" dirty="0">
              <a:latin typeface="Century Gothic" panose="020B0502020202020204" pitchFamily="34" charset="0"/>
              <a:cs typeface="Tahoma"/>
            </a:endParaRPr>
          </a:p>
          <a:p>
            <a:pPr marL="179705" marR="933450" indent="-167005">
              <a:lnSpc>
                <a:spcPct val="105000"/>
              </a:lnSpc>
              <a:buClr>
                <a:srgbClr val="AA40F3"/>
              </a:buClr>
              <a:buFont typeface="Arial"/>
              <a:buChar char="•"/>
              <a:tabLst>
                <a:tab pos="179705" algn="l"/>
              </a:tabLst>
            </a:pPr>
            <a:r>
              <a:rPr sz="1200" dirty="0">
                <a:latin typeface="Century Gothic" panose="020B0502020202020204" pitchFamily="34" charset="0"/>
                <a:cs typeface="Tahoma"/>
              </a:rPr>
              <a:t>Developed</a:t>
            </a:r>
            <a:r>
              <a:rPr sz="1200" spc="-8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Space</a:t>
            </a:r>
            <a:r>
              <a:rPr sz="1200" spc="-8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Master</a:t>
            </a:r>
            <a:r>
              <a:rPr sz="1200" spc="-8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65" dirty="0">
                <a:latin typeface="Century Gothic" panose="020B0502020202020204" pitchFamily="34" charset="0"/>
                <a:cs typeface="Tahoma"/>
              </a:rPr>
              <a:t>–</a:t>
            </a:r>
            <a:r>
              <a:rPr sz="1200" spc="-8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60" dirty="0">
                <a:latin typeface="Century Gothic" panose="020B0502020202020204" pitchFamily="34" charset="0"/>
                <a:cs typeface="Tahoma"/>
              </a:rPr>
              <a:t>a</a:t>
            </a:r>
            <a:r>
              <a:rPr sz="1200" spc="-8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collapsible</a:t>
            </a:r>
            <a:r>
              <a:rPr sz="1200" spc="-8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0" dirty="0">
                <a:latin typeface="Century Gothic" panose="020B0502020202020204" pitchFamily="34" charset="0"/>
                <a:cs typeface="Tahoma"/>
              </a:rPr>
              <a:t>spare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tyre</a:t>
            </a:r>
            <a:r>
              <a:rPr sz="1200" spc="-13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with</a:t>
            </a:r>
            <a:r>
              <a:rPr sz="1200" spc="-14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high</a:t>
            </a:r>
            <a:r>
              <a:rPr lang="en-US" sz="1200" spc="-140" dirty="0">
                <a:latin typeface="Century Gothic" panose="020B0502020202020204" pitchFamily="34" charset="0"/>
                <a:cs typeface="Tahoma"/>
              </a:rPr>
              <a:t>-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end</a:t>
            </a:r>
            <a:r>
              <a:rPr sz="1200" spc="-13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vehicles</a:t>
            </a:r>
            <a:endParaRPr sz="1200" dirty="0">
              <a:latin typeface="Century Gothic" panose="020B0502020202020204" pitchFamily="34" charset="0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4478" y="255862"/>
            <a:ext cx="6386393" cy="552117"/>
          </a:xfrm>
          <a:prstGeom prst="rect">
            <a:avLst/>
          </a:prstGeom>
        </p:spPr>
        <p:txBody>
          <a:bodyPr vert="horz" wrap="square" lIns="0" tIns="120057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Century Gothic" panose="020B0502020202020204" pitchFamily="34" charset="0"/>
              </a:rPr>
              <a:t>Global</a:t>
            </a:r>
            <a:r>
              <a:rPr spc="-19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R&amp;D</a:t>
            </a:r>
            <a:r>
              <a:rPr spc="-180" dirty="0">
                <a:latin typeface="Century Gothic" panose="020B0502020202020204" pitchFamily="34" charset="0"/>
              </a:rPr>
              <a:t> </a:t>
            </a:r>
            <a:r>
              <a:rPr spc="-20" dirty="0">
                <a:latin typeface="Century Gothic" panose="020B0502020202020204" pitchFamily="34" charset="0"/>
              </a:rPr>
              <a:t>Achievements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74082" y="1148588"/>
            <a:ext cx="3878579" cy="204639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79705" marR="5080" indent="-167005">
              <a:lnSpc>
                <a:spcPct val="100800"/>
              </a:lnSpc>
              <a:spcBef>
                <a:spcPts val="85"/>
              </a:spcBef>
              <a:buClr>
                <a:srgbClr val="AA40F3"/>
              </a:buClr>
              <a:buFont typeface="Arial"/>
              <a:buChar char="•"/>
              <a:tabLst>
                <a:tab pos="179705" algn="l"/>
              </a:tabLst>
            </a:pPr>
            <a:r>
              <a:rPr sz="1200" dirty="0">
                <a:latin typeface="Century Gothic" panose="020B0502020202020204" pitchFamily="34" charset="0"/>
                <a:cs typeface="Tahoma"/>
              </a:rPr>
              <a:t>Launched</a:t>
            </a:r>
            <a:r>
              <a:rPr sz="1200" spc="-13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60" dirty="0">
                <a:latin typeface="Century Gothic" panose="020B0502020202020204" pitchFamily="34" charset="0"/>
                <a:cs typeface="Tahoma"/>
              </a:rPr>
              <a:t>a</a:t>
            </a:r>
            <a:r>
              <a:rPr sz="1200" spc="-13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variable</a:t>
            </a:r>
            <a:r>
              <a:rPr sz="1200" spc="-13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front</a:t>
            </a:r>
            <a:r>
              <a:rPr sz="1200" spc="-13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spoiler</a:t>
            </a:r>
            <a:r>
              <a:rPr sz="1200" spc="-13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made</a:t>
            </a:r>
            <a:r>
              <a:rPr sz="1200" spc="-13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with</a:t>
            </a:r>
            <a:r>
              <a:rPr sz="1200" spc="-13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60" dirty="0">
                <a:latin typeface="Century Gothic" panose="020B0502020202020204" pitchFamily="34" charset="0"/>
                <a:cs typeface="Tahoma"/>
              </a:rPr>
              <a:t>a</a:t>
            </a:r>
            <a:r>
              <a:rPr sz="1200" spc="-13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specially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developed</a:t>
            </a:r>
            <a:r>
              <a:rPr sz="1200" spc="-14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65" dirty="0">
                <a:latin typeface="Century Gothic" panose="020B0502020202020204" pitchFamily="34" charset="0"/>
                <a:cs typeface="Tahoma"/>
              </a:rPr>
              <a:t>EPDM</a:t>
            </a:r>
            <a:r>
              <a:rPr sz="1200" spc="-14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rubber</a:t>
            </a:r>
            <a:r>
              <a:rPr sz="1200" spc="-14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for</a:t>
            </a:r>
            <a:r>
              <a:rPr sz="1200" spc="-15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60" dirty="0">
                <a:latin typeface="Century Gothic" panose="020B0502020202020204" pitchFamily="34" charset="0"/>
                <a:cs typeface="Tahoma"/>
              </a:rPr>
              <a:t>a</a:t>
            </a:r>
            <a:r>
              <a:rPr sz="1200" spc="-14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high-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end</a:t>
            </a:r>
            <a:r>
              <a:rPr sz="1200" spc="-14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European</a:t>
            </a:r>
            <a:r>
              <a:rPr sz="1200" spc="-14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sports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car</a:t>
            </a:r>
            <a:r>
              <a:rPr sz="1200" spc="-12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manufacturer</a:t>
            </a:r>
            <a:endParaRPr sz="1200" dirty="0">
              <a:latin typeface="Century Gothic" panose="020B0502020202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AA40F3"/>
              </a:buClr>
              <a:buFont typeface="Arial"/>
              <a:buChar char="•"/>
            </a:pPr>
            <a:endParaRPr sz="1050" dirty="0">
              <a:latin typeface="Century Gothic" panose="020B0502020202020204" pitchFamily="34" charset="0"/>
              <a:cs typeface="Tahoma"/>
            </a:endParaRPr>
          </a:p>
          <a:p>
            <a:pPr marL="179705" marR="720725" indent="-167005">
              <a:lnSpc>
                <a:spcPct val="103299"/>
              </a:lnSpc>
              <a:buClr>
                <a:srgbClr val="AA40F3"/>
              </a:buClr>
              <a:buFont typeface="Arial"/>
              <a:buChar char="•"/>
              <a:tabLst>
                <a:tab pos="179705" algn="l"/>
              </a:tabLst>
            </a:pPr>
            <a:r>
              <a:rPr sz="1200" dirty="0">
                <a:latin typeface="Century Gothic" panose="020B0502020202020204" pitchFamily="34" charset="0"/>
                <a:cs typeface="Tahoma"/>
              </a:rPr>
              <a:t>Developed</a:t>
            </a:r>
            <a:r>
              <a:rPr sz="1200" spc="-120" dirty="0">
                <a:latin typeface="Century Gothic" panose="020B0502020202020204" pitchFamily="34" charset="0"/>
                <a:cs typeface="Tahoma"/>
              </a:rPr>
              <a:t> </a:t>
            </a:r>
            <a:r>
              <a:rPr lang="en-US" sz="1200" spc="-10" dirty="0">
                <a:latin typeface="Century Gothic" panose="020B0502020202020204" pitchFamily="34" charset="0"/>
                <a:cs typeface="Tahoma"/>
              </a:rPr>
              <a:t>fuel-e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fficient</a:t>
            </a:r>
            <a:r>
              <a:rPr sz="1200" spc="-114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nRG</a:t>
            </a:r>
            <a:r>
              <a:rPr sz="1200" spc="-12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30" dirty="0">
                <a:latin typeface="Century Gothic" panose="020B0502020202020204" pitchFamily="34" charset="0"/>
                <a:cs typeface="Tahoma"/>
              </a:rPr>
              <a:t>series</a:t>
            </a:r>
            <a:r>
              <a:rPr sz="1200" spc="-12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40" dirty="0">
                <a:latin typeface="Century Gothic" panose="020B0502020202020204" pitchFamily="34" charset="0"/>
                <a:cs typeface="Tahoma"/>
              </a:rPr>
              <a:t>TBR</a:t>
            </a:r>
            <a:r>
              <a:rPr sz="1200" spc="-11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0" dirty="0">
                <a:latin typeface="Century Gothic" panose="020B0502020202020204" pitchFamily="34" charset="0"/>
                <a:cs typeface="Tahoma"/>
              </a:rPr>
              <a:t>tyres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with</a:t>
            </a:r>
            <a:r>
              <a:rPr sz="1200" spc="-14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no</a:t>
            </a:r>
            <a:r>
              <a:rPr sz="1200" spc="-13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compromise</a:t>
            </a:r>
            <a:r>
              <a:rPr sz="1200" spc="-12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on</a:t>
            </a:r>
            <a:r>
              <a:rPr sz="1200" spc="-14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mileage</a:t>
            </a:r>
            <a:r>
              <a:rPr sz="1200" spc="-12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or</a:t>
            </a:r>
            <a:r>
              <a:rPr sz="1200" spc="-14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durability</a:t>
            </a:r>
            <a:endParaRPr sz="1200" dirty="0">
              <a:latin typeface="Century Gothic" panose="020B0502020202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AA40F3"/>
              </a:buClr>
              <a:buFont typeface="Arial"/>
              <a:buChar char="•"/>
            </a:pPr>
            <a:endParaRPr sz="1250" dirty="0">
              <a:latin typeface="Century Gothic" panose="020B0502020202020204" pitchFamily="34" charset="0"/>
              <a:cs typeface="Tahoma"/>
            </a:endParaRPr>
          </a:p>
          <a:p>
            <a:pPr marL="179705" marR="488950" indent="-167005">
              <a:lnSpc>
                <a:spcPts val="1390"/>
              </a:lnSpc>
              <a:spcBef>
                <a:spcPts val="5"/>
              </a:spcBef>
              <a:buClr>
                <a:srgbClr val="AA40F3"/>
              </a:buClr>
              <a:buFont typeface="Arial"/>
              <a:buChar char="•"/>
              <a:tabLst>
                <a:tab pos="179705" algn="l"/>
              </a:tabLst>
            </a:pPr>
            <a:r>
              <a:rPr sz="1200" dirty="0">
                <a:latin typeface="Century Gothic" panose="020B0502020202020204" pitchFamily="34" charset="0"/>
                <a:cs typeface="Tahoma"/>
              </a:rPr>
              <a:t>Developed</a:t>
            </a:r>
            <a:r>
              <a:rPr sz="1200" spc="-11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0" dirty="0">
                <a:latin typeface="Century Gothic" panose="020B0502020202020204" pitchFamily="34" charset="0"/>
                <a:cs typeface="Tahoma"/>
              </a:rPr>
              <a:t>Zero</a:t>
            </a:r>
            <a:r>
              <a:rPr sz="1200" spc="-10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Degree</a:t>
            </a:r>
            <a:r>
              <a:rPr sz="1200" spc="-10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Steel</a:t>
            </a:r>
            <a:r>
              <a:rPr sz="1200" spc="-114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Belted</a:t>
            </a:r>
            <a:r>
              <a:rPr sz="1200" spc="-10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motor</a:t>
            </a:r>
            <a:r>
              <a:rPr sz="1200" spc="-114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0" dirty="0">
                <a:latin typeface="Century Gothic" panose="020B0502020202020204" pitchFamily="34" charset="0"/>
                <a:cs typeface="Tahoma"/>
              </a:rPr>
              <a:t>cycle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technology</a:t>
            </a:r>
            <a:r>
              <a:rPr sz="1200" spc="-10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for</a:t>
            </a:r>
            <a:r>
              <a:rPr sz="1200" spc="-10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high</a:t>
            </a:r>
            <a:r>
              <a:rPr sz="1200" spc="-10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performance</a:t>
            </a:r>
            <a:r>
              <a:rPr sz="1200" spc="-8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radial</a:t>
            </a:r>
            <a:r>
              <a:rPr sz="1200" spc="-10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tyres.</a:t>
            </a:r>
            <a:endParaRPr sz="1200" dirty="0">
              <a:latin typeface="Century Gothic" panose="020B0502020202020204" pitchFamily="34" charset="0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595945" y="2940216"/>
            <a:ext cx="1639570" cy="1891664"/>
            <a:chOff x="6595945" y="2940216"/>
            <a:chExt cx="1639570" cy="189166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95945" y="3643029"/>
              <a:ext cx="1639229" cy="118834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732587" y="2940227"/>
              <a:ext cx="1080135" cy="695325"/>
            </a:xfrm>
            <a:custGeom>
              <a:avLst/>
              <a:gdLst/>
              <a:ahLst/>
              <a:cxnLst/>
              <a:rect l="l" t="t" r="r" b="b"/>
              <a:pathLst>
                <a:path w="1080134" h="695325">
                  <a:moveTo>
                    <a:pt x="315836" y="339229"/>
                  </a:moveTo>
                  <a:lnTo>
                    <a:pt x="303479" y="301815"/>
                  </a:lnTo>
                  <a:lnTo>
                    <a:pt x="264820" y="281190"/>
                  </a:lnTo>
                  <a:lnTo>
                    <a:pt x="39903" y="281190"/>
                  </a:lnTo>
                  <a:lnTo>
                    <a:pt x="0" y="474230"/>
                  </a:lnTo>
                  <a:lnTo>
                    <a:pt x="96164" y="474230"/>
                  </a:lnTo>
                  <a:lnTo>
                    <a:pt x="126022" y="329260"/>
                  </a:lnTo>
                  <a:lnTo>
                    <a:pt x="204482" y="329260"/>
                  </a:lnTo>
                  <a:lnTo>
                    <a:pt x="209194" y="331089"/>
                  </a:lnTo>
                  <a:lnTo>
                    <a:pt x="216319" y="338416"/>
                  </a:lnTo>
                  <a:lnTo>
                    <a:pt x="218198" y="342887"/>
                  </a:lnTo>
                  <a:lnTo>
                    <a:pt x="218414" y="348183"/>
                  </a:lnTo>
                  <a:lnTo>
                    <a:pt x="218617" y="349453"/>
                  </a:lnTo>
                  <a:lnTo>
                    <a:pt x="218516" y="351218"/>
                  </a:lnTo>
                  <a:lnTo>
                    <a:pt x="192951" y="474230"/>
                  </a:lnTo>
                  <a:lnTo>
                    <a:pt x="289128" y="474230"/>
                  </a:lnTo>
                  <a:lnTo>
                    <a:pt x="315315" y="347878"/>
                  </a:lnTo>
                  <a:lnTo>
                    <a:pt x="315836" y="339229"/>
                  </a:lnTo>
                  <a:close/>
                </a:path>
                <a:path w="1080134" h="695325">
                  <a:moveTo>
                    <a:pt x="524370" y="203149"/>
                  </a:moveTo>
                  <a:lnTo>
                    <a:pt x="509054" y="176466"/>
                  </a:lnTo>
                  <a:lnTo>
                    <a:pt x="506488" y="173062"/>
                  </a:lnTo>
                  <a:lnTo>
                    <a:pt x="506488" y="216369"/>
                  </a:lnTo>
                  <a:lnTo>
                    <a:pt x="506260" y="216954"/>
                  </a:lnTo>
                  <a:lnTo>
                    <a:pt x="505383" y="217855"/>
                  </a:lnTo>
                  <a:lnTo>
                    <a:pt x="504748" y="218122"/>
                  </a:lnTo>
                  <a:lnTo>
                    <a:pt x="504075" y="218122"/>
                  </a:lnTo>
                  <a:lnTo>
                    <a:pt x="484860" y="200609"/>
                  </a:lnTo>
                  <a:lnTo>
                    <a:pt x="485089" y="200025"/>
                  </a:lnTo>
                  <a:lnTo>
                    <a:pt x="489953" y="207937"/>
                  </a:lnTo>
                  <a:lnTo>
                    <a:pt x="496366" y="213487"/>
                  </a:lnTo>
                  <a:lnTo>
                    <a:pt x="505333" y="213487"/>
                  </a:lnTo>
                  <a:lnTo>
                    <a:pt x="506425" y="214515"/>
                  </a:lnTo>
                  <a:lnTo>
                    <a:pt x="506488" y="216369"/>
                  </a:lnTo>
                  <a:lnTo>
                    <a:pt x="506488" y="173062"/>
                  </a:lnTo>
                  <a:lnTo>
                    <a:pt x="502158" y="167284"/>
                  </a:lnTo>
                  <a:lnTo>
                    <a:pt x="499884" y="161404"/>
                  </a:lnTo>
                  <a:lnTo>
                    <a:pt x="497827" y="167005"/>
                  </a:lnTo>
                  <a:lnTo>
                    <a:pt x="491528" y="176631"/>
                  </a:lnTo>
                  <a:lnTo>
                    <a:pt x="486994" y="183210"/>
                  </a:lnTo>
                  <a:lnTo>
                    <a:pt x="482625" y="189826"/>
                  </a:lnTo>
                  <a:lnTo>
                    <a:pt x="479425" y="196430"/>
                  </a:lnTo>
                  <a:lnTo>
                    <a:pt x="478320" y="203149"/>
                  </a:lnTo>
                  <a:lnTo>
                    <a:pt x="480415" y="211239"/>
                  </a:lnTo>
                  <a:lnTo>
                    <a:pt x="485584" y="217830"/>
                  </a:lnTo>
                  <a:lnTo>
                    <a:pt x="493052" y="222288"/>
                  </a:lnTo>
                  <a:lnTo>
                    <a:pt x="502069" y="223913"/>
                  </a:lnTo>
                  <a:lnTo>
                    <a:pt x="510971" y="222288"/>
                  </a:lnTo>
                  <a:lnTo>
                    <a:pt x="517677" y="218122"/>
                  </a:lnTo>
                  <a:lnTo>
                    <a:pt x="518134" y="217830"/>
                  </a:lnTo>
                  <a:lnTo>
                    <a:pt x="522846" y="211239"/>
                  </a:lnTo>
                  <a:lnTo>
                    <a:pt x="524370" y="203149"/>
                  </a:lnTo>
                  <a:close/>
                </a:path>
                <a:path w="1080134" h="695325">
                  <a:moveTo>
                    <a:pt x="636079" y="337210"/>
                  </a:moveTo>
                  <a:lnTo>
                    <a:pt x="635673" y="329641"/>
                  </a:lnTo>
                  <a:lnTo>
                    <a:pt x="635660" y="329387"/>
                  </a:lnTo>
                  <a:lnTo>
                    <a:pt x="633984" y="322008"/>
                  </a:lnTo>
                  <a:lnTo>
                    <a:pt x="607745" y="288442"/>
                  </a:lnTo>
                  <a:lnTo>
                    <a:pt x="585800" y="281190"/>
                  </a:lnTo>
                  <a:lnTo>
                    <a:pt x="360464" y="281190"/>
                  </a:lnTo>
                  <a:lnTo>
                    <a:pt x="320548" y="474230"/>
                  </a:lnTo>
                  <a:lnTo>
                    <a:pt x="416712" y="474230"/>
                  </a:lnTo>
                  <a:lnTo>
                    <a:pt x="446570" y="329641"/>
                  </a:lnTo>
                  <a:lnTo>
                    <a:pt x="525030" y="329641"/>
                  </a:lnTo>
                  <a:lnTo>
                    <a:pt x="529742" y="331343"/>
                  </a:lnTo>
                  <a:lnTo>
                    <a:pt x="536879" y="338162"/>
                  </a:lnTo>
                  <a:lnTo>
                    <a:pt x="538759" y="342506"/>
                  </a:lnTo>
                  <a:lnTo>
                    <a:pt x="538861" y="352221"/>
                  </a:lnTo>
                  <a:lnTo>
                    <a:pt x="538657" y="353491"/>
                  </a:lnTo>
                  <a:lnTo>
                    <a:pt x="535825" y="366356"/>
                  </a:lnTo>
                  <a:lnTo>
                    <a:pt x="535190" y="369379"/>
                  </a:lnTo>
                  <a:lnTo>
                    <a:pt x="509346" y="393611"/>
                  </a:lnTo>
                  <a:lnTo>
                    <a:pt x="619506" y="393357"/>
                  </a:lnTo>
                  <a:lnTo>
                    <a:pt x="634822" y="353491"/>
                  </a:lnTo>
                  <a:lnTo>
                    <a:pt x="636079" y="343014"/>
                  </a:lnTo>
                  <a:lnTo>
                    <a:pt x="636079" y="337210"/>
                  </a:lnTo>
                  <a:close/>
                </a:path>
                <a:path w="1080134" h="695325">
                  <a:moveTo>
                    <a:pt x="970140" y="281190"/>
                  </a:moveTo>
                  <a:lnTo>
                    <a:pt x="753300" y="281190"/>
                  </a:lnTo>
                  <a:lnTo>
                    <a:pt x="745934" y="281546"/>
                  </a:lnTo>
                  <a:lnTo>
                    <a:pt x="704189" y="297840"/>
                  </a:lnTo>
                  <a:lnTo>
                    <a:pt x="677875" y="325666"/>
                  </a:lnTo>
                  <a:lnTo>
                    <a:pt x="654926" y="407492"/>
                  </a:lnTo>
                  <a:lnTo>
                    <a:pt x="654507" y="413296"/>
                  </a:lnTo>
                  <a:lnTo>
                    <a:pt x="654926" y="419341"/>
                  </a:lnTo>
                  <a:lnTo>
                    <a:pt x="655142" y="427177"/>
                  </a:lnTo>
                  <a:lnTo>
                    <a:pt x="677189" y="463448"/>
                  </a:lnTo>
                  <a:lnTo>
                    <a:pt x="705002" y="474230"/>
                  </a:lnTo>
                  <a:lnTo>
                    <a:pt x="877646" y="474230"/>
                  </a:lnTo>
                  <a:lnTo>
                    <a:pt x="921854" y="451904"/>
                  </a:lnTo>
                  <a:lnTo>
                    <a:pt x="942797" y="412915"/>
                  </a:lnTo>
                  <a:lnTo>
                    <a:pt x="944067" y="398907"/>
                  </a:lnTo>
                  <a:lnTo>
                    <a:pt x="942822" y="389153"/>
                  </a:lnTo>
                  <a:lnTo>
                    <a:pt x="914590" y="355612"/>
                  </a:lnTo>
                  <a:lnTo>
                    <a:pt x="895032" y="352348"/>
                  </a:lnTo>
                  <a:lnTo>
                    <a:pt x="792581" y="352348"/>
                  </a:lnTo>
                  <a:lnTo>
                    <a:pt x="782840" y="400418"/>
                  </a:lnTo>
                  <a:lnTo>
                    <a:pt x="842962" y="400418"/>
                  </a:lnTo>
                  <a:lnTo>
                    <a:pt x="846213" y="403453"/>
                  </a:lnTo>
                  <a:lnTo>
                    <a:pt x="846848" y="412661"/>
                  </a:lnTo>
                  <a:lnTo>
                    <a:pt x="846632" y="412915"/>
                  </a:lnTo>
                  <a:lnTo>
                    <a:pt x="846632" y="414045"/>
                  </a:lnTo>
                  <a:lnTo>
                    <a:pt x="845794" y="417334"/>
                  </a:lnTo>
                  <a:lnTo>
                    <a:pt x="843965" y="420166"/>
                  </a:lnTo>
                  <a:lnTo>
                    <a:pt x="838314" y="424967"/>
                  </a:lnTo>
                  <a:lnTo>
                    <a:pt x="835113" y="426161"/>
                  </a:lnTo>
                  <a:lnTo>
                    <a:pt x="765340" y="426161"/>
                  </a:lnTo>
                  <a:lnTo>
                    <a:pt x="760730" y="424395"/>
                  </a:lnTo>
                  <a:lnTo>
                    <a:pt x="754037" y="417334"/>
                  </a:lnTo>
                  <a:lnTo>
                    <a:pt x="752246" y="413042"/>
                  </a:lnTo>
                  <a:lnTo>
                    <a:pt x="752043" y="407987"/>
                  </a:lnTo>
                  <a:lnTo>
                    <a:pt x="752360" y="401942"/>
                  </a:lnTo>
                  <a:lnTo>
                    <a:pt x="763663" y="346925"/>
                  </a:lnTo>
                  <a:lnTo>
                    <a:pt x="767067" y="341312"/>
                  </a:lnTo>
                  <a:lnTo>
                    <a:pt x="778179" y="331978"/>
                  </a:lnTo>
                  <a:lnTo>
                    <a:pt x="784301" y="329641"/>
                  </a:lnTo>
                  <a:lnTo>
                    <a:pt x="960081" y="329641"/>
                  </a:lnTo>
                  <a:lnTo>
                    <a:pt x="970140" y="281190"/>
                  </a:lnTo>
                  <a:close/>
                </a:path>
                <a:path w="1080134" h="695325">
                  <a:moveTo>
                    <a:pt x="1079614" y="396633"/>
                  </a:moveTo>
                  <a:lnTo>
                    <a:pt x="1078217" y="353491"/>
                  </a:lnTo>
                  <a:lnTo>
                    <a:pt x="1070686" y="309918"/>
                  </a:lnTo>
                  <a:lnTo>
                    <a:pt x="1057224" y="268439"/>
                  </a:lnTo>
                  <a:lnTo>
                    <a:pt x="1037805" y="228879"/>
                  </a:lnTo>
                  <a:lnTo>
                    <a:pt x="1012482" y="191897"/>
                  </a:lnTo>
                  <a:lnTo>
                    <a:pt x="981202" y="158127"/>
                  </a:lnTo>
                  <a:lnTo>
                    <a:pt x="945083" y="129133"/>
                  </a:lnTo>
                  <a:lnTo>
                    <a:pt x="934123" y="122186"/>
                  </a:lnTo>
                  <a:lnTo>
                    <a:pt x="925868" y="116954"/>
                  </a:lnTo>
                  <a:lnTo>
                    <a:pt x="924382" y="116154"/>
                  </a:lnTo>
                  <a:lnTo>
                    <a:pt x="906018" y="106324"/>
                  </a:lnTo>
                  <a:lnTo>
                    <a:pt x="906259" y="104990"/>
                  </a:lnTo>
                  <a:lnTo>
                    <a:pt x="906360" y="103606"/>
                  </a:lnTo>
                  <a:lnTo>
                    <a:pt x="905497" y="99187"/>
                  </a:lnTo>
                  <a:lnTo>
                    <a:pt x="898461" y="94475"/>
                  </a:lnTo>
                  <a:lnTo>
                    <a:pt x="896594" y="93268"/>
                  </a:lnTo>
                  <a:lnTo>
                    <a:pt x="896912" y="91490"/>
                  </a:lnTo>
                  <a:lnTo>
                    <a:pt x="853046" y="66446"/>
                  </a:lnTo>
                  <a:lnTo>
                    <a:pt x="846594" y="63931"/>
                  </a:lnTo>
                  <a:lnTo>
                    <a:pt x="846594" y="111175"/>
                  </a:lnTo>
                  <a:lnTo>
                    <a:pt x="846124" y="114490"/>
                  </a:lnTo>
                  <a:lnTo>
                    <a:pt x="845832" y="116154"/>
                  </a:lnTo>
                  <a:lnTo>
                    <a:pt x="842365" y="115252"/>
                  </a:lnTo>
                  <a:lnTo>
                    <a:pt x="842365" y="130556"/>
                  </a:lnTo>
                  <a:lnTo>
                    <a:pt x="836612" y="146570"/>
                  </a:lnTo>
                  <a:lnTo>
                    <a:pt x="829995" y="160007"/>
                  </a:lnTo>
                  <a:lnTo>
                    <a:pt x="823493" y="169392"/>
                  </a:lnTo>
                  <a:lnTo>
                    <a:pt x="818121" y="173266"/>
                  </a:lnTo>
                  <a:lnTo>
                    <a:pt x="802500" y="169710"/>
                  </a:lnTo>
                  <a:lnTo>
                    <a:pt x="758621" y="144094"/>
                  </a:lnTo>
                  <a:lnTo>
                    <a:pt x="741629" y="128016"/>
                  </a:lnTo>
                  <a:lnTo>
                    <a:pt x="745934" y="122453"/>
                  </a:lnTo>
                  <a:lnTo>
                    <a:pt x="751547" y="116052"/>
                  </a:lnTo>
                  <a:lnTo>
                    <a:pt x="753859" y="113982"/>
                  </a:lnTo>
                  <a:lnTo>
                    <a:pt x="757580" y="110655"/>
                  </a:lnTo>
                  <a:lnTo>
                    <a:pt x="763130" y="108051"/>
                  </a:lnTo>
                  <a:lnTo>
                    <a:pt x="778433" y="110045"/>
                  </a:lnTo>
                  <a:lnTo>
                    <a:pt x="801027" y="116357"/>
                  </a:lnTo>
                  <a:lnTo>
                    <a:pt x="824484" y="124142"/>
                  </a:lnTo>
                  <a:lnTo>
                    <a:pt x="842365" y="130556"/>
                  </a:lnTo>
                  <a:lnTo>
                    <a:pt x="842365" y="115252"/>
                  </a:lnTo>
                  <a:lnTo>
                    <a:pt x="800887" y="104876"/>
                  </a:lnTo>
                  <a:lnTo>
                    <a:pt x="760742" y="98615"/>
                  </a:lnTo>
                  <a:lnTo>
                    <a:pt x="755205" y="100774"/>
                  </a:lnTo>
                  <a:lnTo>
                    <a:pt x="748398" y="104990"/>
                  </a:lnTo>
                  <a:lnTo>
                    <a:pt x="741870" y="109728"/>
                  </a:lnTo>
                  <a:lnTo>
                    <a:pt x="736511" y="113982"/>
                  </a:lnTo>
                  <a:lnTo>
                    <a:pt x="739292" y="104787"/>
                  </a:lnTo>
                  <a:lnTo>
                    <a:pt x="771220" y="77558"/>
                  </a:lnTo>
                  <a:lnTo>
                    <a:pt x="778002" y="77901"/>
                  </a:lnTo>
                  <a:lnTo>
                    <a:pt x="792251" y="82626"/>
                  </a:lnTo>
                  <a:lnTo>
                    <a:pt x="809675" y="90944"/>
                  </a:lnTo>
                  <a:lnTo>
                    <a:pt x="828421" y="101053"/>
                  </a:lnTo>
                  <a:lnTo>
                    <a:pt x="846594" y="111175"/>
                  </a:lnTo>
                  <a:lnTo>
                    <a:pt x="846594" y="63931"/>
                  </a:lnTo>
                  <a:lnTo>
                    <a:pt x="817359" y="52489"/>
                  </a:lnTo>
                  <a:lnTo>
                    <a:pt x="788377" y="38785"/>
                  </a:lnTo>
                  <a:lnTo>
                    <a:pt x="783323" y="35750"/>
                  </a:lnTo>
                  <a:lnTo>
                    <a:pt x="784479" y="19405"/>
                  </a:lnTo>
                  <a:lnTo>
                    <a:pt x="780973" y="16370"/>
                  </a:lnTo>
                  <a:lnTo>
                    <a:pt x="758888" y="6146"/>
                  </a:lnTo>
                  <a:lnTo>
                    <a:pt x="726744" y="228"/>
                  </a:lnTo>
                  <a:lnTo>
                    <a:pt x="694385" y="0"/>
                  </a:lnTo>
                  <a:lnTo>
                    <a:pt x="671690" y="6858"/>
                  </a:lnTo>
                  <a:lnTo>
                    <a:pt x="668350" y="13690"/>
                  </a:lnTo>
                  <a:lnTo>
                    <a:pt x="667499" y="24003"/>
                  </a:lnTo>
                  <a:lnTo>
                    <a:pt x="667270" y="34163"/>
                  </a:lnTo>
                  <a:lnTo>
                    <a:pt x="665797" y="40551"/>
                  </a:lnTo>
                  <a:lnTo>
                    <a:pt x="660298" y="43548"/>
                  </a:lnTo>
                  <a:lnTo>
                    <a:pt x="652284" y="45313"/>
                  </a:lnTo>
                  <a:lnTo>
                    <a:pt x="644448" y="47193"/>
                  </a:lnTo>
                  <a:lnTo>
                    <a:pt x="639483" y="50571"/>
                  </a:lnTo>
                  <a:lnTo>
                    <a:pt x="639127" y="51206"/>
                  </a:lnTo>
                  <a:lnTo>
                    <a:pt x="638822" y="51917"/>
                  </a:lnTo>
                  <a:lnTo>
                    <a:pt x="638556" y="52692"/>
                  </a:lnTo>
                  <a:lnTo>
                    <a:pt x="635076" y="53263"/>
                  </a:lnTo>
                  <a:lnTo>
                    <a:pt x="629424" y="54533"/>
                  </a:lnTo>
                  <a:lnTo>
                    <a:pt x="628827" y="57073"/>
                  </a:lnTo>
                  <a:lnTo>
                    <a:pt x="628700" y="57873"/>
                  </a:lnTo>
                  <a:lnTo>
                    <a:pt x="590626" y="63639"/>
                  </a:lnTo>
                  <a:lnTo>
                    <a:pt x="549998" y="71234"/>
                  </a:lnTo>
                  <a:lnTo>
                    <a:pt x="507784" y="101269"/>
                  </a:lnTo>
                  <a:lnTo>
                    <a:pt x="491667" y="118783"/>
                  </a:lnTo>
                  <a:lnTo>
                    <a:pt x="507784" y="127850"/>
                  </a:lnTo>
                  <a:lnTo>
                    <a:pt x="512749" y="123075"/>
                  </a:lnTo>
                  <a:lnTo>
                    <a:pt x="521931" y="114427"/>
                  </a:lnTo>
                  <a:lnTo>
                    <a:pt x="555282" y="92024"/>
                  </a:lnTo>
                  <a:lnTo>
                    <a:pt x="594220" y="86448"/>
                  </a:lnTo>
                  <a:lnTo>
                    <a:pt x="632104" y="82689"/>
                  </a:lnTo>
                  <a:lnTo>
                    <a:pt x="632460" y="83375"/>
                  </a:lnTo>
                  <a:lnTo>
                    <a:pt x="633869" y="85661"/>
                  </a:lnTo>
                  <a:lnTo>
                    <a:pt x="639419" y="86067"/>
                  </a:lnTo>
                  <a:lnTo>
                    <a:pt x="643318" y="86080"/>
                  </a:lnTo>
                  <a:lnTo>
                    <a:pt x="644131" y="87464"/>
                  </a:lnTo>
                  <a:lnTo>
                    <a:pt x="645033" y="88658"/>
                  </a:lnTo>
                  <a:lnTo>
                    <a:pt x="650278" y="93700"/>
                  </a:lnTo>
                  <a:lnTo>
                    <a:pt x="663409" y="94513"/>
                  </a:lnTo>
                  <a:lnTo>
                    <a:pt x="668883" y="97066"/>
                  </a:lnTo>
                  <a:lnTo>
                    <a:pt x="682193" y="106502"/>
                  </a:lnTo>
                  <a:lnTo>
                    <a:pt x="711174" y="133946"/>
                  </a:lnTo>
                  <a:lnTo>
                    <a:pt x="723341" y="142405"/>
                  </a:lnTo>
                  <a:lnTo>
                    <a:pt x="725106" y="143141"/>
                  </a:lnTo>
                  <a:lnTo>
                    <a:pt x="726757" y="141541"/>
                  </a:lnTo>
                  <a:lnTo>
                    <a:pt x="728370" y="138442"/>
                  </a:lnTo>
                  <a:lnTo>
                    <a:pt x="749681" y="153238"/>
                  </a:lnTo>
                  <a:lnTo>
                    <a:pt x="778992" y="171996"/>
                  </a:lnTo>
                  <a:lnTo>
                    <a:pt x="806919" y="186702"/>
                  </a:lnTo>
                  <a:lnTo>
                    <a:pt x="824039" y="189344"/>
                  </a:lnTo>
                  <a:lnTo>
                    <a:pt x="836574" y="176733"/>
                  </a:lnTo>
                  <a:lnTo>
                    <a:pt x="839089" y="173266"/>
                  </a:lnTo>
                  <a:lnTo>
                    <a:pt x="850138" y="158127"/>
                  </a:lnTo>
                  <a:lnTo>
                    <a:pt x="862507" y="138696"/>
                  </a:lnTo>
                  <a:lnTo>
                    <a:pt x="871423" y="123558"/>
                  </a:lnTo>
                  <a:lnTo>
                    <a:pt x="874928" y="124841"/>
                  </a:lnTo>
                  <a:lnTo>
                    <a:pt x="877430" y="125272"/>
                  </a:lnTo>
                  <a:lnTo>
                    <a:pt x="879640" y="123774"/>
                  </a:lnTo>
                  <a:lnTo>
                    <a:pt x="879894" y="123558"/>
                  </a:lnTo>
                  <a:lnTo>
                    <a:pt x="880491" y="123075"/>
                  </a:lnTo>
                  <a:lnTo>
                    <a:pt x="881430" y="122186"/>
                  </a:lnTo>
                  <a:lnTo>
                    <a:pt x="883678" y="123596"/>
                  </a:lnTo>
                  <a:lnTo>
                    <a:pt x="890295" y="127660"/>
                  </a:lnTo>
                  <a:lnTo>
                    <a:pt x="894130" y="125590"/>
                  </a:lnTo>
                  <a:lnTo>
                    <a:pt x="896162" y="123596"/>
                  </a:lnTo>
                  <a:lnTo>
                    <a:pt x="908824" y="131660"/>
                  </a:lnTo>
                  <a:lnTo>
                    <a:pt x="944714" y="160197"/>
                  </a:lnTo>
                  <a:lnTo>
                    <a:pt x="976388" y="194906"/>
                  </a:lnTo>
                  <a:lnTo>
                    <a:pt x="1001420" y="233222"/>
                  </a:lnTo>
                  <a:lnTo>
                    <a:pt x="1019784" y="274281"/>
                  </a:lnTo>
                  <a:lnTo>
                    <a:pt x="1031443" y="317271"/>
                  </a:lnTo>
                  <a:lnTo>
                    <a:pt x="1036358" y="361327"/>
                  </a:lnTo>
                  <a:lnTo>
                    <a:pt x="1034516" y="405612"/>
                  </a:lnTo>
                  <a:lnTo>
                    <a:pt x="1025880" y="449313"/>
                  </a:lnTo>
                  <a:lnTo>
                    <a:pt x="1010437" y="491553"/>
                  </a:lnTo>
                  <a:lnTo>
                    <a:pt x="988123" y="531507"/>
                  </a:lnTo>
                  <a:lnTo>
                    <a:pt x="958938" y="568350"/>
                  </a:lnTo>
                  <a:lnTo>
                    <a:pt x="924229" y="600024"/>
                  </a:lnTo>
                  <a:lnTo>
                    <a:pt x="885926" y="625055"/>
                  </a:lnTo>
                  <a:lnTo>
                    <a:pt x="844854" y="643407"/>
                  </a:lnTo>
                  <a:lnTo>
                    <a:pt x="801878" y="655066"/>
                  </a:lnTo>
                  <a:lnTo>
                    <a:pt x="757821" y="659993"/>
                  </a:lnTo>
                  <a:lnTo>
                    <a:pt x="713524" y="658152"/>
                  </a:lnTo>
                  <a:lnTo>
                    <a:pt x="669836" y="649516"/>
                  </a:lnTo>
                  <a:lnTo>
                    <a:pt x="627595" y="634060"/>
                  </a:lnTo>
                  <a:lnTo>
                    <a:pt x="587629" y="611759"/>
                  </a:lnTo>
                  <a:lnTo>
                    <a:pt x="550799" y="582574"/>
                  </a:lnTo>
                  <a:lnTo>
                    <a:pt x="507720" y="531368"/>
                  </a:lnTo>
                  <a:lnTo>
                    <a:pt x="479183" y="474230"/>
                  </a:lnTo>
                  <a:lnTo>
                    <a:pt x="608418" y="474230"/>
                  </a:lnTo>
                  <a:lnTo>
                    <a:pt x="579513" y="429196"/>
                  </a:lnTo>
                  <a:lnTo>
                    <a:pt x="617067" y="396633"/>
                  </a:lnTo>
                  <a:lnTo>
                    <a:pt x="619315" y="393611"/>
                  </a:lnTo>
                  <a:lnTo>
                    <a:pt x="509346" y="393611"/>
                  </a:lnTo>
                  <a:lnTo>
                    <a:pt x="505968" y="393611"/>
                  </a:lnTo>
                  <a:lnTo>
                    <a:pt x="459676" y="393611"/>
                  </a:lnTo>
                  <a:lnTo>
                    <a:pt x="464096" y="441680"/>
                  </a:lnTo>
                  <a:lnTo>
                    <a:pt x="476199" y="488251"/>
                  </a:lnTo>
                  <a:lnTo>
                    <a:pt x="495909" y="532511"/>
                  </a:lnTo>
                  <a:lnTo>
                    <a:pt x="523227" y="573900"/>
                  </a:lnTo>
                  <a:lnTo>
                    <a:pt x="558126" y="611873"/>
                  </a:lnTo>
                  <a:lnTo>
                    <a:pt x="593940" y="640676"/>
                  </a:lnTo>
                  <a:lnTo>
                    <a:pt x="632599" y="663371"/>
                  </a:lnTo>
                  <a:lnTo>
                    <a:pt x="673417" y="679970"/>
                  </a:lnTo>
                  <a:lnTo>
                    <a:pt x="715721" y="690524"/>
                  </a:lnTo>
                  <a:lnTo>
                    <a:pt x="758837" y="695032"/>
                  </a:lnTo>
                  <a:lnTo>
                    <a:pt x="802093" y="693521"/>
                  </a:lnTo>
                  <a:lnTo>
                    <a:pt x="844791" y="686028"/>
                  </a:lnTo>
                  <a:lnTo>
                    <a:pt x="886256" y="672553"/>
                  </a:lnTo>
                  <a:lnTo>
                    <a:pt x="925830" y="653148"/>
                  </a:lnTo>
                  <a:lnTo>
                    <a:pt x="962812" y="627811"/>
                  </a:lnTo>
                  <a:lnTo>
                    <a:pt x="996530" y="596582"/>
                  </a:lnTo>
                  <a:lnTo>
                    <a:pt x="1025334" y="560768"/>
                  </a:lnTo>
                  <a:lnTo>
                    <a:pt x="1048029" y="522109"/>
                  </a:lnTo>
                  <a:lnTo>
                    <a:pt x="1064641" y="481291"/>
                  </a:lnTo>
                  <a:lnTo>
                    <a:pt x="1075182" y="438975"/>
                  </a:lnTo>
                  <a:lnTo>
                    <a:pt x="1079614" y="396633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32587" y="732571"/>
            <a:ext cx="2193963" cy="193777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4478" y="255862"/>
            <a:ext cx="6386393" cy="552117"/>
          </a:xfrm>
          <a:prstGeom prst="rect">
            <a:avLst/>
          </a:prstGeom>
        </p:spPr>
        <p:txBody>
          <a:bodyPr vert="horz" wrap="square" lIns="0" tIns="120057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100"/>
              </a:spcBef>
            </a:pPr>
            <a:r>
              <a:rPr spc="-60" dirty="0">
                <a:latin typeface="Century Gothic" panose="020B0502020202020204" pitchFamily="34" charset="0"/>
              </a:rPr>
              <a:t>Two</a:t>
            </a:r>
            <a:r>
              <a:rPr spc="-18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Global</a:t>
            </a:r>
            <a:r>
              <a:rPr spc="-195" dirty="0">
                <a:latin typeface="Century Gothic" panose="020B0502020202020204" pitchFamily="34" charset="0"/>
              </a:rPr>
              <a:t> </a:t>
            </a:r>
            <a:r>
              <a:rPr spc="-40" dirty="0">
                <a:latin typeface="Century Gothic" panose="020B0502020202020204" pitchFamily="34" charset="0"/>
              </a:rPr>
              <a:t>Product</a:t>
            </a:r>
            <a:r>
              <a:rPr spc="-185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Brands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5832" y="1752587"/>
            <a:ext cx="6392332" cy="120853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1790" y="4131291"/>
            <a:ext cx="978794" cy="112564"/>
          </a:xfrm>
          <a:prstGeom prst="rect">
            <a:avLst/>
          </a:prstGeom>
        </p:spPr>
      </p:pic>
      <p:grpSp>
        <p:nvGrpSpPr>
          <p:cNvPr id="239" name="Group 238">
            <a:extLst>
              <a:ext uri="{FF2B5EF4-FFF2-40B4-BE49-F238E27FC236}">
                <a16:creationId xmlns:a16="http://schemas.microsoft.com/office/drawing/2014/main" id="{09CE7FE6-EB28-06DF-7E90-072E23D6B2DA}"/>
              </a:ext>
            </a:extLst>
          </p:cNvPr>
          <p:cNvGrpSpPr/>
          <p:nvPr/>
        </p:nvGrpSpPr>
        <p:grpSpPr>
          <a:xfrm>
            <a:off x="5000641" y="1291582"/>
            <a:ext cx="3305159" cy="3076940"/>
            <a:chOff x="4918344" y="1291582"/>
            <a:chExt cx="3305159" cy="3076940"/>
          </a:xfrm>
        </p:grpSpPr>
        <p:pic>
          <p:nvPicPr>
            <p:cNvPr id="152" name="object 15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2362" y="1367761"/>
              <a:ext cx="913265" cy="334267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49741" y="1291582"/>
              <a:ext cx="833277" cy="468719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2362" y="2109062"/>
              <a:ext cx="1272494" cy="220565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52165" y="1311275"/>
              <a:ext cx="761898" cy="429334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70903" y="2084832"/>
              <a:ext cx="792479" cy="271271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32362" y="2726754"/>
              <a:ext cx="1141865" cy="203394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31607" y="2078735"/>
              <a:ext cx="691896" cy="283463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19443" y="2646126"/>
              <a:ext cx="1189179" cy="364650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18344" y="3287802"/>
              <a:ext cx="801733" cy="402656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28729" y="3230130"/>
              <a:ext cx="621601" cy="518001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51543" y="3383554"/>
              <a:ext cx="816708" cy="211154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14836" y="3756164"/>
              <a:ext cx="1088638" cy="612358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59479" y="3851821"/>
              <a:ext cx="759069" cy="421045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32362" y="3991473"/>
              <a:ext cx="1030830" cy="141740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753839" y="2649653"/>
              <a:ext cx="426325" cy="357596"/>
            </a:xfrm>
            <a:prstGeom prst="rect">
              <a:avLst/>
            </a:prstGeom>
          </p:spPr>
        </p:pic>
      </p:grpSp>
      <p:sp>
        <p:nvSpPr>
          <p:cNvPr id="167" name="object 167"/>
          <p:cNvSpPr txBox="1">
            <a:spLocks noGrp="1"/>
          </p:cNvSpPr>
          <p:nvPr>
            <p:ph type="title"/>
          </p:nvPr>
        </p:nvSpPr>
        <p:spPr>
          <a:xfrm>
            <a:off x="400052" y="363219"/>
            <a:ext cx="206169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5" dirty="0">
                <a:latin typeface="Century Gothic" panose="020B0502020202020204" pitchFamily="34" charset="0"/>
              </a:rPr>
              <a:t>OE</a:t>
            </a:r>
            <a:r>
              <a:rPr spc="-254" dirty="0">
                <a:latin typeface="Century Gothic" panose="020B0502020202020204" pitchFamily="34" charset="0"/>
              </a:rPr>
              <a:t> </a:t>
            </a:r>
            <a:r>
              <a:rPr lang="en-IN" spc="-10" dirty="0">
                <a:latin typeface="Century Gothic" panose="020B0502020202020204" pitchFamily="34" charset="0"/>
              </a:rPr>
              <a:t>P</a:t>
            </a:r>
            <a:r>
              <a:rPr spc="-10" dirty="0" err="1">
                <a:latin typeface="Century Gothic" panose="020B0502020202020204" pitchFamily="34" charset="0"/>
              </a:rPr>
              <a:t>artners</a:t>
            </a:r>
            <a:endParaRPr spc="-10" dirty="0">
              <a:latin typeface="Century Gothic" panose="020B0502020202020204" pitchFamily="34" charset="0"/>
            </a:endParaRPr>
          </a:p>
        </p:txBody>
      </p: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DC4A988A-7A9B-AD3D-B22E-F4B66DB93233}"/>
              </a:ext>
            </a:extLst>
          </p:cNvPr>
          <p:cNvGrpSpPr/>
          <p:nvPr/>
        </p:nvGrpSpPr>
        <p:grpSpPr>
          <a:xfrm>
            <a:off x="685800" y="1164535"/>
            <a:ext cx="3643560" cy="3164913"/>
            <a:chOff x="436765" y="1164535"/>
            <a:chExt cx="3643560" cy="3164913"/>
          </a:xfrm>
        </p:grpSpPr>
        <p:pic>
          <p:nvPicPr>
            <p:cNvPr id="2" name="object 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60064" y="2910839"/>
              <a:ext cx="441960" cy="438912"/>
            </a:xfrm>
            <a:prstGeom prst="rect">
              <a:avLst/>
            </a:prstGeom>
          </p:spPr>
        </p:pic>
        <p:pic>
          <p:nvPicPr>
            <p:cNvPr id="3" name="object 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66979" y="3617423"/>
              <a:ext cx="652554" cy="652554"/>
            </a:xfrm>
            <a:prstGeom prst="rect">
              <a:avLst/>
            </a:prstGeom>
          </p:spPr>
        </p:pic>
        <p:grpSp>
          <p:nvGrpSpPr>
            <p:cNvPr id="5" name="object 5"/>
            <p:cNvGrpSpPr/>
            <p:nvPr/>
          </p:nvGrpSpPr>
          <p:grpSpPr>
            <a:xfrm>
              <a:off x="2559928" y="3679997"/>
              <a:ext cx="362585" cy="362585"/>
              <a:chOff x="2559928" y="3679997"/>
              <a:chExt cx="362585" cy="362585"/>
            </a:xfrm>
          </p:grpSpPr>
          <p:pic>
            <p:nvPicPr>
              <p:cNvPr id="6" name="object 6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2559928" y="3680001"/>
                <a:ext cx="258339" cy="258335"/>
              </a:xfrm>
              <a:prstGeom prst="rect">
                <a:avLst/>
              </a:prstGeom>
            </p:spPr>
          </p:pic>
          <p:sp>
            <p:nvSpPr>
              <p:cNvPr id="7" name="object 7"/>
              <p:cNvSpPr/>
              <p:nvPr/>
            </p:nvSpPr>
            <p:spPr>
              <a:xfrm>
                <a:off x="2572710" y="3692775"/>
                <a:ext cx="255270" cy="255270"/>
              </a:xfrm>
              <a:custGeom>
                <a:avLst/>
                <a:gdLst/>
                <a:ahLst/>
                <a:cxnLst/>
                <a:rect l="l" t="t" r="r" b="b"/>
                <a:pathLst>
                  <a:path w="255269" h="255270">
                    <a:moveTo>
                      <a:pt x="235451" y="0"/>
                    </a:moveTo>
                    <a:lnTo>
                      <a:pt x="218475" y="16976"/>
                    </a:lnTo>
                    <a:lnTo>
                      <a:pt x="225564" y="19315"/>
                    </a:lnTo>
                    <a:lnTo>
                      <a:pt x="232435" y="22138"/>
                    </a:lnTo>
                    <a:lnTo>
                      <a:pt x="239047" y="25405"/>
                    </a:lnTo>
                    <a:lnTo>
                      <a:pt x="255184" y="9268"/>
                    </a:lnTo>
                    <a:lnTo>
                      <a:pt x="248827" y="5801"/>
                    </a:lnTo>
                    <a:lnTo>
                      <a:pt x="242239" y="2702"/>
                    </a:lnTo>
                    <a:lnTo>
                      <a:pt x="235451" y="0"/>
                    </a:lnTo>
                    <a:close/>
                  </a:path>
                  <a:path w="255269" h="255270">
                    <a:moveTo>
                      <a:pt x="16972" y="218478"/>
                    </a:moveTo>
                    <a:lnTo>
                      <a:pt x="0" y="235451"/>
                    </a:lnTo>
                    <a:lnTo>
                      <a:pt x="2700" y="242239"/>
                    </a:lnTo>
                    <a:lnTo>
                      <a:pt x="5798" y="248827"/>
                    </a:lnTo>
                    <a:lnTo>
                      <a:pt x="9269" y="255184"/>
                    </a:lnTo>
                    <a:lnTo>
                      <a:pt x="25403" y="239050"/>
                    </a:lnTo>
                    <a:lnTo>
                      <a:pt x="22137" y="232437"/>
                    </a:lnTo>
                    <a:lnTo>
                      <a:pt x="19311" y="225570"/>
                    </a:lnTo>
                    <a:lnTo>
                      <a:pt x="16972" y="218478"/>
                    </a:lnTo>
                    <a:close/>
                  </a:path>
                </a:pathLst>
              </a:custGeom>
              <a:solidFill>
                <a:srgbClr val="8591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2577101" y="3697172"/>
                <a:ext cx="26035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260350" h="260350">
                    <a:moveTo>
                      <a:pt x="241166" y="0"/>
                    </a:moveTo>
                    <a:lnTo>
                      <a:pt x="224670" y="16496"/>
                    </a:lnTo>
                    <a:lnTo>
                      <a:pt x="231385" y="19255"/>
                    </a:lnTo>
                    <a:lnTo>
                      <a:pt x="237873" y="22457"/>
                    </a:lnTo>
                    <a:lnTo>
                      <a:pt x="244094" y="26070"/>
                    </a:lnTo>
                    <a:lnTo>
                      <a:pt x="259937" y="10228"/>
                    </a:lnTo>
                    <a:lnTo>
                      <a:pt x="253904" y="6465"/>
                    </a:lnTo>
                    <a:lnTo>
                      <a:pt x="247641" y="3046"/>
                    </a:lnTo>
                    <a:lnTo>
                      <a:pt x="241166" y="0"/>
                    </a:lnTo>
                    <a:close/>
                  </a:path>
                  <a:path w="260350" h="260350">
                    <a:moveTo>
                      <a:pt x="16498" y="224665"/>
                    </a:moveTo>
                    <a:lnTo>
                      <a:pt x="0" y="241164"/>
                    </a:lnTo>
                    <a:lnTo>
                      <a:pt x="3047" y="247639"/>
                    </a:lnTo>
                    <a:lnTo>
                      <a:pt x="6466" y="253906"/>
                    </a:lnTo>
                    <a:lnTo>
                      <a:pt x="10231" y="259934"/>
                    </a:lnTo>
                    <a:lnTo>
                      <a:pt x="26074" y="244092"/>
                    </a:lnTo>
                    <a:lnTo>
                      <a:pt x="22459" y="237871"/>
                    </a:lnTo>
                    <a:lnTo>
                      <a:pt x="19259" y="231383"/>
                    </a:lnTo>
                    <a:lnTo>
                      <a:pt x="16498" y="224665"/>
                    </a:lnTo>
                    <a:close/>
                  </a:path>
                </a:pathLst>
              </a:custGeom>
              <a:solidFill>
                <a:srgbClr val="8C989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2581979" y="3702043"/>
                <a:ext cx="264160" cy="264160"/>
              </a:xfrm>
              <a:custGeom>
                <a:avLst/>
                <a:gdLst/>
                <a:ahLst/>
                <a:cxnLst/>
                <a:rect l="l" t="t" r="r" b="b"/>
                <a:pathLst>
                  <a:path w="264160" h="264160">
                    <a:moveTo>
                      <a:pt x="245915" y="0"/>
                    </a:moveTo>
                    <a:lnTo>
                      <a:pt x="229777" y="16136"/>
                    </a:lnTo>
                    <a:lnTo>
                      <a:pt x="236150" y="19287"/>
                    </a:lnTo>
                    <a:lnTo>
                      <a:pt x="242281" y="22839"/>
                    </a:lnTo>
                    <a:lnTo>
                      <a:pt x="248136" y="26779"/>
                    </a:lnTo>
                    <a:lnTo>
                      <a:pt x="263771" y="11145"/>
                    </a:lnTo>
                    <a:lnTo>
                      <a:pt x="258052" y="7101"/>
                    </a:lnTo>
                    <a:lnTo>
                      <a:pt x="252094" y="3374"/>
                    </a:lnTo>
                    <a:lnTo>
                      <a:pt x="245915" y="0"/>
                    </a:lnTo>
                    <a:close/>
                  </a:path>
                  <a:path w="264160" h="264160">
                    <a:moveTo>
                      <a:pt x="16134" y="229782"/>
                    </a:moveTo>
                    <a:lnTo>
                      <a:pt x="0" y="245916"/>
                    </a:lnTo>
                    <a:lnTo>
                      <a:pt x="3371" y="252096"/>
                    </a:lnTo>
                    <a:lnTo>
                      <a:pt x="7092" y="258059"/>
                    </a:lnTo>
                    <a:lnTo>
                      <a:pt x="11140" y="263777"/>
                    </a:lnTo>
                    <a:lnTo>
                      <a:pt x="26774" y="248141"/>
                    </a:lnTo>
                    <a:lnTo>
                      <a:pt x="22837" y="242284"/>
                    </a:lnTo>
                    <a:lnTo>
                      <a:pt x="19282" y="236152"/>
                    </a:lnTo>
                    <a:lnTo>
                      <a:pt x="16134" y="229782"/>
                    </a:lnTo>
                    <a:close/>
                  </a:path>
                </a:pathLst>
              </a:custGeom>
              <a:solidFill>
                <a:srgbClr val="919CA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2587332" y="3707400"/>
                <a:ext cx="2667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266700" h="266700">
                    <a:moveTo>
                      <a:pt x="249706" y="0"/>
                    </a:moveTo>
                    <a:lnTo>
                      <a:pt x="233862" y="15841"/>
                    </a:lnTo>
                    <a:lnTo>
                      <a:pt x="239908" y="19354"/>
                    </a:lnTo>
                    <a:lnTo>
                      <a:pt x="245695" y="23253"/>
                    </a:lnTo>
                    <a:lnTo>
                      <a:pt x="251202" y="27503"/>
                    </a:lnTo>
                    <a:lnTo>
                      <a:pt x="266696" y="12010"/>
                    </a:lnTo>
                    <a:lnTo>
                      <a:pt x="261275" y="7692"/>
                    </a:lnTo>
                    <a:lnTo>
                      <a:pt x="255604" y="3685"/>
                    </a:lnTo>
                    <a:lnTo>
                      <a:pt x="249706" y="0"/>
                    </a:lnTo>
                    <a:close/>
                  </a:path>
                  <a:path w="266700" h="266700">
                    <a:moveTo>
                      <a:pt x="15843" y="233863"/>
                    </a:moveTo>
                    <a:lnTo>
                      <a:pt x="0" y="249705"/>
                    </a:lnTo>
                    <a:lnTo>
                      <a:pt x="3682" y="255605"/>
                    </a:lnTo>
                    <a:lnTo>
                      <a:pt x="7693" y="261277"/>
                    </a:lnTo>
                    <a:lnTo>
                      <a:pt x="12009" y="266697"/>
                    </a:lnTo>
                    <a:lnTo>
                      <a:pt x="27503" y="251204"/>
                    </a:lnTo>
                    <a:lnTo>
                      <a:pt x="23252" y="245697"/>
                    </a:lnTo>
                    <a:lnTo>
                      <a:pt x="19353" y="239909"/>
                    </a:lnTo>
                    <a:lnTo>
                      <a:pt x="15843" y="233863"/>
                    </a:lnTo>
                    <a:close/>
                  </a:path>
                </a:pathLst>
              </a:custGeom>
              <a:solidFill>
                <a:srgbClr val="98A2A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2593120" y="3713189"/>
                <a:ext cx="269240" cy="269240"/>
              </a:xfrm>
              <a:custGeom>
                <a:avLst/>
                <a:gdLst/>
                <a:ahLst/>
                <a:cxnLst/>
                <a:rect l="l" t="t" r="r" b="b"/>
                <a:pathLst>
                  <a:path w="269239" h="269239">
                    <a:moveTo>
                      <a:pt x="252630" y="0"/>
                    </a:moveTo>
                    <a:lnTo>
                      <a:pt x="236995" y="15633"/>
                    </a:lnTo>
                    <a:lnTo>
                      <a:pt x="242728" y="19491"/>
                    </a:lnTo>
                    <a:lnTo>
                      <a:pt x="248192" y="23715"/>
                    </a:lnTo>
                    <a:lnTo>
                      <a:pt x="253367" y="28267"/>
                    </a:lnTo>
                    <a:lnTo>
                      <a:pt x="268772" y="12860"/>
                    </a:lnTo>
                    <a:lnTo>
                      <a:pt x="263644" y="8277"/>
                    </a:lnTo>
                    <a:lnTo>
                      <a:pt x="258257" y="3981"/>
                    </a:lnTo>
                    <a:lnTo>
                      <a:pt x="252630" y="0"/>
                    </a:lnTo>
                    <a:close/>
                  </a:path>
                  <a:path w="269239" h="269239">
                    <a:moveTo>
                      <a:pt x="15633" y="236996"/>
                    </a:moveTo>
                    <a:lnTo>
                      <a:pt x="0" y="252632"/>
                    </a:lnTo>
                    <a:lnTo>
                      <a:pt x="3978" y="258258"/>
                    </a:lnTo>
                    <a:lnTo>
                      <a:pt x="8277" y="263644"/>
                    </a:lnTo>
                    <a:lnTo>
                      <a:pt x="12860" y="268772"/>
                    </a:lnTo>
                    <a:lnTo>
                      <a:pt x="28265" y="253365"/>
                    </a:lnTo>
                    <a:lnTo>
                      <a:pt x="23718" y="248192"/>
                    </a:lnTo>
                    <a:lnTo>
                      <a:pt x="19491" y="242728"/>
                    </a:lnTo>
                    <a:lnTo>
                      <a:pt x="15633" y="236996"/>
                    </a:lnTo>
                    <a:close/>
                  </a:path>
                </a:pathLst>
              </a:custGeom>
              <a:solidFill>
                <a:srgbClr val="9FA9A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2599342" y="3719411"/>
                <a:ext cx="270510" cy="270510"/>
              </a:xfrm>
              <a:custGeom>
                <a:avLst/>
                <a:gdLst/>
                <a:ahLst/>
                <a:cxnLst/>
                <a:rect l="l" t="t" r="r" b="b"/>
                <a:pathLst>
                  <a:path w="270510" h="270510">
                    <a:moveTo>
                      <a:pt x="254687" y="0"/>
                    </a:moveTo>
                    <a:lnTo>
                      <a:pt x="239193" y="15492"/>
                    </a:lnTo>
                    <a:lnTo>
                      <a:pt x="244626" y="19684"/>
                    </a:lnTo>
                    <a:lnTo>
                      <a:pt x="249789" y="24211"/>
                    </a:lnTo>
                    <a:lnTo>
                      <a:pt x="254633" y="29055"/>
                    </a:lnTo>
                    <a:lnTo>
                      <a:pt x="270009" y="13677"/>
                    </a:lnTo>
                    <a:lnTo>
                      <a:pt x="265170" y="8835"/>
                    </a:lnTo>
                    <a:lnTo>
                      <a:pt x="260050" y="4271"/>
                    </a:lnTo>
                    <a:lnTo>
                      <a:pt x="254687" y="0"/>
                    </a:lnTo>
                    <a:close/>
                  </a:path>
                  <a:path w="270510" h="270510">
                    <a:moveTo>
                      <a:pt x="15493" y="239193"/>
                    </a:moveTo>
                    <a:lnTo>
                      <a:pt x="0" y="254687"/>
                    </a:lnTo>
                    <a:lnTo>
                      <a:pt x="4272" y="260050"/>
                    </a:lnTo>
                    <a:lnTo>
                      <a:pt x="8832" y="265170"/>
                    </a:lnTo>
                    <a:lnTo>
                      <a:pt x="13674" y="270013"/>
                    </a:lnTo>
                    <a:lnTo>
                      <a:pt x="29056" y="254633"/>
                    </a:lnTo>
                    <a:lnTo>
                      <a:pt x="24211" y="249788"/>
                    </a:lnTo>
                    <a:lnTo>
                      <a:pt x="19685" y="244625"/>
                    </a:lnTo>
                    <a:lnTo>
                      <a:pt x="15493" y="239193"/>
                    </a:lnTo>
                    <a:close/>
                  </a:path>
                </a:pathLst>
              </a:custGeom>
              <a:solidFill>
                <a:srgbClr val="A5AEB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2605980" y="3726049"/>
                <a:ext cx="270510" cy="270510"/>
              </a:xfrm>
              <a:custGeom>
                <a:avLst/>
                <a:gdLst/>
                <a:ahLst/>
                <a:cxnLst/>
                <a:rect l="l" t="t" r="r" b="b"/>
                <a:pathLst>
                  <a:path w="270510" h="270510">
                    <a:moveTo>
                      <a:pt x="255912" y="0"/>
                    </a:moveTo>
                    <a:lnTo>
                      <a:pt x="240507" y="15407"/>
                    </a:lnTo>
                    <a:lnTo>
                      <a:pt x="245644" y="19925"/>
                    </a:lnTo>
                    <a:lnTo>
                      <a:pt x="250485" y="24768"/>
                    </a:lnTo>
                    <a:lnTo>
                      <a:pt x="255005" y="29905"/>
                    </a:lnTo>
                    <a:lnTo>
                      <a:pt x="270413" y="14499"/>
                    </a:lnTo>
                    <a:lnTo>
                      <a:pt x="265854" y="9397"/>
                    </a:lnTo>
                    <a:lnTo>
                      <a:pt x="261012" y="4556"/>
                    </a:lnTo>
                    <a:lnTo>
                      <a:pt x="255912" y="0"/>
                    </a:lnTo>
                    <a:close/>
                  </a:path>
                  <a:path w="270510" h="270510">
                    <a:moveTo>
                      <a:pt x="15405" y="240505"/>
                    </a:moveTo>
                    <a:lnTo>
                      <a:pt x="0" y="255912"/>
                    </a:lnTo>
                    <a:lnTo>
                      <a:pt x="4556" y="261013"/>
                    </a:lnTo>
                    <a:lnTo>
                      <a:pt x="9400" y="265854"/>
                    </a:lnTo>
                    <a:lnTo>
                      <a:pt x="14499" y="270413"/>
                    </a:lnTo>
                    <a:lnTo>
                      <a:pt x="29905" y="255006"/>
                    </a:lnTo>
                    <a:lnTo>
                      <a:pt x="24771" y="250486"/>
                    </a:lnTo>
                    <a:lnTo>
                      <a:pt x="19927" y="245642"/>
                    </a:lnTo>
                    <a:lnTo>
                      <a:pt x="15405" y="240505"/>
                    </a:lnTo>
                    <a:close/>
                  </a:path>
                </a:pathLst>
              </a:custGeom>
              <a:solidFill>
                <a:srgbClr val="ACB4B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2613016" y="3733088"/>
                <a:ext cx="270510" cy="270510"/>
              </a:xfrm>
              <a:custGeom>
                <a:avLst/>
                <a:gdLst/>
                <a:ahLst/>
                <a:cxnLst/>
                <a:rect l="l" t="t" r="r" b="b"/>
                <a:pathLst>
                  <a:path w="270510" h="270510">
                    <a:moveTo>
                      <a:pt x="256335" y="0"/>
                    </a:moveTo>
                    <a:lnTo>
                      <a:pt x="240959" y="15377"/>
                    </a:lnTo>
                    <a:lnTo>
                      <a:pt x="245804" y="20222"/>
                    </a:lnTo>
                    <a:lnTo>
                      <a:pt x="250328" y="25382"/>
                    </a:lnTo>
                    <a:lnTo>
                      <a:pt x="254521" y="30815"/>
                    </a:lnTo>
                    <a:lnTo>
                      <a:pt x="270013" y="15322"/>
                    </a:lnTo>
                    <a:lnTo>
                      <a:pt x="265741" y="9961"/>
                    </a:lnTo>
                    <a:lnTo>
                      <a:pt x="261179" y="4842"/>
                    </a:lnTo>
                    <a:lnTo>
                      <a:pt x="256335" y="0"/>
                    </a:lnTo>
                    <a:close/>
                  </a:path>
                  <a:path w="270510" h="270510">
                    <a:moveTo>
                      <a:pt x="15382" y="240955"/>
                    </a:moveTo>
                    <a:lnTo>
                      <a:pt x="0" y="256335"/>
                    </a:lnTo>
                    <a:lnTo>
                      <a:pt x="4842" y="261177"/>
                    </a:lnTo>
                    <a:lnTo>
                      <a:pt x="9965" y="265739"/>
                    </a:lnTo>
                    <a:lnTo>
                      <a:pt x="15328" y="270009"/>
                    </a:lnTo>
                    <a:lnTo>
                      <a:pt x="30820" y="254518"/>
                    </a:lnTo>
                    <a:lnTo>
                      <a:pt x="25388" y="250326"/>
                    </a:lnTo>
                    <a:lnTo>
                      <a:pt x="20226" y="245798"/>
                    </a:lnTo>
                    <a:lnTo>
                      <a:pt x="15382" y="240955"/>
                    </a:lnTo>
                    <a:close/>
                  </a:path>
                </a:pathLst>
              </a:custGeom>
              <a:solidFill>
                <a:srgbClr val="B4BBC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2620479" y="3740548"/>
                <a:ext cx="269240" cy="269240"/>
              </a:xfrm>
              <a:custGeom>
                <a:avLst/>
                <a:gdLst/>
                <a:ahLst/>
                <a:cxnLst/>
                <a:rect l="l" t="t" r="r" b="b"/>
                <a:pathLst>
                  <a:path w="269239" h="269239">
                    <a:moveTo>
                      <a:pt x="255913" y="0"/>
                    </a:moveTo>
                    <a:lnTo>
                      <a:pt x="240506" y="15406"/>
                    </a:lnTo>
                    <a:lnTo>
                      <a:pt x="245055" y="20579"/>
                    </a:lnTo>
                    <a:lnTo>
                      <a:pt x="249281" y="26043"/>
                    </a:lnTo>
                    <a:lnTo>
                      <a:pt x="253137" y="31775"/>
                    </a:lnTo>
                    <a:lnTo>
                      <a:pt x="268773" y="16139"/>
                    </a:lnTo>
                    <a:lnTo>
                      <a:pt x="264795" y="10513"/>
                    </a:lnTo>
                    <a:lnTo>
                      <a:pt x="260493" y="5128"/>
                    </a:lnTo>
                    <a:lnTo>
                      <a:pt x="255913" y="0"/>
                    </a:lnTo>
                    <a:close/>
                  </a:path>
                  <a:path w="269239" h="269239">
                    <a:moveTo>
                      <a:pt x="15406" y="240506"/>
                    </a:moveTo>
                    <a:lnTo>
                      <a:pt x="0" y="255913"/>
                    </a:lnTo>
                    <a:lnTo>
                      <a:pt x="5129" y="260493"/>
                    </a:lnTo>
                    <a:lnTo>
                      <a:pt x="10513" y="264792"/>
                    </a:lnTo>
                    <a:lnTo>
                      <a:pt x="16140" y="268774"/>
                    </a:lnTo>
                    <a:lnTo>
                      <a:pt x="31777" y="253138"/>
                    </a:lnTo>
                    <a:lnTo>
                      <a:pt x="26043" y="249279"/>
                    </a:lnTo>
                    <a:lnTo>
                      <a:pt x="20579" y="245055"/>
                    </a:lnTo>
                    <a:lnTo>
                      <a:pt x="15406" y="240506"/>
                    </a:lnTo>
                    <a:close/>
                  </a:path>
                </a:pathLst>
              </a:custGeom>
              <a:solidFill>
                <a:srgbClr val="B6BDC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2628344" y="3748411"/>
                <a:ext cx="2667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266700" h="266700">
                    <a:moveTo>
                      <a:pt x="254684" y="0"/>
                    </a:moveTo>
                    <a:lnTo>
                      <a:pt x="239193" y="15492"/>
                    </a:lnTo>
                    <a:lnTo>
                      <a:pt x="243439" y="21000"/>
                    </a:lnTo>
                    <a:lnTo>
                      <a:pt x="247341" y="26790"/>
                    </a:lnTo>
                    <a:lnTo>
                      <a:pt x="250852" y="32834"/>
                    </a:lnTo>
                    <a:lnTo>
                      <a:pt x="266694" y="16992"/>
                    </a:lnTo>
                    <a:lnTo>
                      <a:pt x="263011" y="11093"/>
                    </a:lnTo>
                    <a:lnTo>
                      <a:pt x="259001" y="5420"/>
                    </a:lnTo>
                    <a:lnTo>
                      <a:pt x="254684" y="0"/>
                    </a:lnTo>
                    <a:close/>
                  </a:path>
                  <a:path w="266700" h="266700">
                    <a:moveTo>
                      <a:pt x="15491" y="239195"/>
                    </a:moveTo>
                    <a:lnTo>
                      <a:pt x="0" y="254687"/>
                    </a:lnTo>
                    <a:lnTo>
                      <a:pt x="5416" y="259003"/>
                    </a:lnTo>
                    <a:lnTo>
                      <a:pt x="11090" y="263014"/>
                    </a:lnTo>
                    <a:lnTo>
                      <a:pt x="16991" y="266697"/>
                    </a:lnTo>
                    <a:lnTo>
                      <a:pt x="32833" y="250855"/>
                    </a:lnTo>
                    <a:lnTo>
                      <a:pt x="26788" y="247343"/>
                    </a:lnTo>
                    <a:lnTo>
                      <a:pt x="21000" y="243442"/>
                    </a:lnTo>
                    <a:lnTo>
                      <a:pt x="15491" y="239195"/>
                    </a:lnTo>
                    <a:close/>
                  </a:path>
                </a:pathLst>
              </a:custGeom>
              <a:solidFill>
                <a:srgbClr val="B8BFC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2636620" y="3756688"/>
                <a:ext cx="264160" cy="264160"/>
              </a:xfrm>
              <a:custGeom>
                <a:avLst/>
                <a:gdLst/>
                <a:ahLst/>
                <a:cxnLst/>
                <a:rect l="l" t="t" r="r" b="b"/>
                <a:pathLst>
                  <a:path w="264160" h="264160">
                    <a:moveTo>
                      <a:pt x="252633" y="0"/>
                    </a:moveTo>
                    <a:lnTo>
                      <a:pt x="236997" y="15636"/>
                    </a:lnTo>
                    <a:lnTo>
                      <a:pt x="240936" y="21492"/>
                    </a:lnTo>
                    <a:lnTo>
                      <a:pt x="244491" y="27626"/>
                    </a:lnTo>
                    <a:lnTo>
                      <a:pt x="247639" y="33996"/>
                    </a:lnTo>
                    <a:lnTo>
                      <a:pt x="263775" y="17862"/>
                    </a:lnTo>
                    <a:lnTo>
                      <a:pt x="260400" y="11681"/>
                    </a:lnTo>
                    <a:lnTo>
                      <a:pt x="256680" y="5718"/>
                    </a:lnTo>
                    <a:lnTo>
                      <a:pt x="252633" y="0"/>
                    </a:lnTo>
                    <a:close/>
                  </a:path>
                  <a:path w="264160" h="264160">
                    <a:moveTo>
                      <a:pt x="15637" y="236999"/>
                    </a:moveTo>
                    <a:lnTo>
                      <a:pt x="0" y="252635"/>
                    </a:lnTo>
                    <a:lnTo>
                      <a:pt x="5717" y="256680"/>
                    </a:lnTo>
                    <a:lnTo>
                      <a:pt x="11678" y="260404"/>
                    </a:lnTo>
                    <a:lnTo>
                      <a:pt x="17861" y="263775"/>
                    </a:lnTo>
                    <a:lnTo>
                      <a:pt x="33996" y="247641"/>
                    </a:lnTo>
                    <a:lnTo>
                      <a:pt x="27626" y="244491"/>
                    </a:lnTo>
                    <a:lnTo>
                      <a:pt x="21492" y="240936"/>
                    </a:lnTo>
                    <a:lnTo>
                      <a:pt x="15637" y="236999"/>
                    </a:lnTo>
                    <a:close/>
                  </a:path>
                </a:pathLst>
              </a:custGeom>
              <a:solidFill>
                <a:srgbClr val="BAC1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2645336" y="3765404"/>
                <a:ext cx="26035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260350" h="260350">
                    <a:moveTo>
                      <a:pt x="249703" y="0"/>
                    </a:moveTo>
                    <a:lnTo>
                      <a:pt x="233861" y="15841"/>
                    </a:lnTo>
                    <a:lnTo>
                      <a:pt x="237476" y="22062"/>
                    </a:lnTo>
                    <a:lnTo>
                      <a:pt x="240678" y="28549"/>
                    </a:lnTo>
                    <a:lnTo>
                      <a:pt x="243438" y="35266"/>
                    </a:lnTo>
                    <a:lnTo>
                      <a:pt x="259934" y="18769"/>
                    </a:lnTo>
                    <a:lnTo>
                      <a:pt x="256885" y="12294"/>
                    </a:lnTo>
                    <a:lnTo>
                      <a:pt x="253467" y="6029"/>
                    </a:lnTo>
                    <a:lnTo>
                      <a:pt x="249703" y="0"/>
                    </a:lnTo>
                    <a:close/>
                  </a:path>
                  <a:path w="260350" h="260350">
                    <a:moveTo>
                      <a:pt x="15841" y="233863"/>
                    </a:moveTo>
                    <a:lnTo>
                      <a:pt x="0" y="249704"/>
                    </a:lnTo>
                    <a:lnTo>
                      <a:pt x="6028" y="253469"/>
                    </a:lnTo>
                    <a:lnTo>
                      <a:pt x="12293" y="256889"/>
                    </a:lnTo>
                    <a:lnTo>
                      <a:pt x="18768" y="259935"/>
                    </a:lnTo>
                    <a:lnTo>
                      <a:pt x="35267" y="243438"/>
                    </a:lnTo>
                    <a:lnTo>
                      <a:pt x="28550" y="240676"/>
                    </a:lnTo>
                    <a:lnTo>
                      <a:pt x="22062" y="237475"/>
                    </a:lnTo>
                    <a:lnTo>
                      <a:pt x="15841" y="233863"/>
                    </a:lnTo>
                    <a:close/>
                  </a:path>
                </a:pathLst>
              </a:custGeom>
              <a:solidFill>
                <a:srgbClr val="BDC3C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2654481" y="3774550"/>
                <a:ext cx="255270" cy="255270"/>
              </a:xfrm>
              <a:custGeom>
                <a:avLst/>
                <a:gdLst/>
                <a:ahLst/>
                <a:cxnLst/>
                <a:rect l="l" t="t" r="r" b="b"/>
                <a:pathLst>
                  <a:path w="255269" h="255270">
                    <a:moveTo>
                      <a:pt x="245913" y="0"/>
                    </a:moveTo>
                    <a:lnTo>
                      <a:pt x="229778" y="16134"/>
                    </a:lnTo>
                    <a:lnTo>
                      <a:pt x="233047" y="22746"/>
                    </a:lnTo>
                    <a:lnTo>
                      <a:pt x="235866" y="29615"/>
                    </a:lnTo>
                    <a:lnTo>
                      <a:pt x="238207" y="36705"/>
                    </a:lnTo>
                    <a:lnTo>
                      <a:pt x="255181" y="19731"/>
                    </a:lnTo>
                    <a:lnTo>
                      <a:pt x="252479" y="12945"/>
                    </a:lnTo>
                    <a:lnTo>
                      <a:pt x="249381" y="6355"/>
                    </a:lnTo>
                    <a:lnTo>
                      <a:pt x="245913" y="0"/>
                    </a:lnTo>
                    <a:close/>
                  </a:path>
                  <a:path w="255269" h="255270">
                    <a:moveTo>
                      <a:pt x="16135" y="229779"/>
                    </a:moveTo>
                    <a:lnTo>
                      <a:pt x="0" y="245913"/>
                    </a:lnTo>
                    <a:lnTo>
                      <a:pt x="6355" y="249383"/>
                    </a:lnTo>
                    <a:lnTo>
                      <a:pt x="12942" y="252480"/>
                    </a:lnTo>
                    <a:lnTo>
                      <a:pt x="19731" y="255182"/>
                    </a:lnTo>
                    <a:lnTo>
                      <a:pt x="36706" y="238206"/>
                    </a:lnTo>
                    <a:lnTo>
                      <a:pt x="29615" y="235867"/>
                    </a:lnTo>
                    <a:lnTo>
                      <a:pt x="22746" y="233045"/>
                    </a:lnTo>
                    <a:lnTo>
                      <a:pt x="16135" y="229779"/>
                    </a:lnTo>
                    <a:close/>
                  </a:path>
                </a:pathLst>
              </a:custGeom>
              <a:solidFill>
                <a:srgbClr val="BFC5C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0" name="object 20"/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2559928" y="3680001"/>
                <a:ext cx="362516" cy="362511"/>
              </a:xfrm>
              <a:prstGeom prst="rect">
                <a:avLst/>
              </a:prstGeom>
            </p:spPr>
          </p:pic>
          <p:sp>
            <p:nvSpPr>
              <p:cNvPr id="21" name="object 21"/>
              <p:cNvSpPr/>
              <p:nvPr/>
            </p:nvSpPr>
            <p:spPr>
              <a:xfrm>
                <a:off x="2572710" y="3692775"/>
                <a:ext cx="255270" cy="255270"/>
              </a:xfrm>
              <a:custGeom>
                <a:avLst/>
                <a:gdLst/>
                <a:ahLst/>
                <a:cxnLst/>
                <a:rect l="l" t="t" r="r" b="b"/>
                <a:pathLst>
                  <a:path w="255269" h="255270">
                    <a:moveTo>
                      <a:pt x="235451" y="0"/>
                    </a:moveTo>
                    <a:lnTo>
                      <a:pt x="227029" y="8422"/>
                    </a:lnTo>
                    <a:lnTo>
                      <a:pt x="233955" y="10960"/>
                    </a:lnTo>
                    <a:lnTo>
                      <a:pt x="240666" y="13940"/>
                    </a:lnTo>
                    <a:lnTo>
                      <a:pt x="247136" y="17315"/>
                    </a:lnTo>
                    <a:lnTo>
                      <a:pt x="255184" y="9268"/>
                    </a:lnTo>
                    <a:lnTo>
                      <a:pt x="248827" y="5801"/>
                    </a:lnTo>
                    <a:lnTo>
                      <a:pt x="242239" y="2702"/>
                    </a:lnTo>
                    <a:lnTo>
                      <a:pt x="235451" y="0"/>
                    </a:lnTo>
                    <a:close/>
                  </a:path>
                  <a:path w="255269" h="255270">
                    <a:moveTo>
                      <a:pt x="8421" y="227030"/>
                    </a:moveTo>
                    <a:lnTo>
                      <a:pt x="0" y="235451"/>
                    </a:lnTo>
                    <a:lnTo>
                      <a:pt x="2700" y="242239"/>
                    </a:lnTo>
                    <a:lnTo>
                      <a:pt x="5798" y="248827"/>
                    </a:lnTo>
                    <a:lnTo>
                      <a:pt x="9269" y="255184"/>
                    </a:lnTo>
                    <a:lnTo>
                      <a:pt x="17311" y="247140"/>
                    </a:lnTo>
                    <a:lnTo>
                      <a:pt x="13935" y="240670"/>
                    </a:lnTo>
                    <a:lnTo>
                      <a:pt x="10957" y="233957"/>
                    </a:lnTo>
                    <a:lnTo>
                      <a:pt x="8421" y="227030"/>
                    </a:lnTo>
                    <a:close/>
                  </a:path>
                </a:pathLst>
              </a:custGeom>
              <a:solidFill>
                <a:srgbClr val="C9CEC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2577101" y="3697172"/>
                <a:ext cx="26035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260350" h="260350">
                    <a:moveTo>
                      <a:pt x="241166" y="0"/>
                    </a:moveTo>
                    <a:lnTo>
                      <a:pt x="232956" y="8205"/>
                    </a:lnTo>
                    <a:lnTo>
                      <a:pt x="239546" y="11120"/>
                    </a:lnTo>
                    <a:lnTo>
                      <a:pt x="245918" y="14436"/>
                    </a:lnTo>
                    <a:lnTo>
                      <a:pt x="252034" y="18130"/>
                    </a:lnTo>
                    <a:lnTo>
                      <a:pt x="259937" y="10228"/>
                    </a:lnTo>
                    <a:lnTo>
                      <a:pt x="253904" y="6465"/>
                    </a:lnTo>
                    <a:lnTo>
                      <a:pt x="247641" y="3046"/>
                    </a:lnTo>
                    <a:lnTo>
                      <a:pt x="241166" y="0"/>
                    </a:lnTo>
                    <a:close/>
                  </a:path>
                  <a:path w="260350" h="260350">
                    <a:moveTo>
                      <a:pt x="8209" y="232955"/>
                    </a:moveTo>
                    <a:lnTo>
                      <a:pt x="0" y="241164"/>
                    </a:lnTo>
                    <a:lnTo>
                      <a:pt x="3047" y="247639"/>
                    </a:lnTo>
                    <a:lnTo>
                      <a:pt x="6466" y="253906"/>
                    </a:lnTo>
                    <a:lnTo>
                      <a:pt x="10231" y="259934"/>
                    </a:lnTo>
                    <a:lnTo>
                      <a:pt x="18131" y="252032"/>
                    </a:lnTo>
                    <a:lnTo>
                      <a:pt x="14438" y="245913"/>
                    </a:lnTo>
                    <a:lnTo>
                      <a:pt x="11125" y="239545"/>
                    </a:lnTo>
                    <a:lnTo>
                      <a:pt x="8209" y="232955"/>
                    </a:lnTo>
                    <a:close/>
                  </a:path>
                </a:pathLst>
              </a:custGeom>
              <a:solidFill>
                <a:srgbClr val="C7CCC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2581979" y="3702043"/>
                <a:ext cx="264160" cy="264160"/>
              </a:xfrm>
              <a:custGeom>
                <a:avLst/>
                <a:gdLst/>
                <a:ahLst/>
                <a:cxnLst/>
                <a:rect l="l" t="t" r="r" b="b"/>
                <a:pathLst>
                  <a:path w="264160" h="264160">
                    <a:moveTo>
                      <a:pt x="245915" y="0"/>
                    </a:moveTo>
                    <a:lnTo>
                      <a:pt x="237867" y="8046"/>
                    </a:lnTo>
                    <a:lnTo>
                      <a:pt x="244139" y="11316"/>
                    </a:lnTo>
                    <a:lnTo>
                      <a:pt x="250177" y="14963"/>
                    </a:lnTo>
                    <a:lnTo>
                      <a:pt x="255957" y="18958"/>
                    </a:lnTo>
                    <a:lnTo>
                      <a:pt x="263771" y="11145"/>
                    </a:lnTo>
                    <a:lnTo>
                      <a:pt x="258052" y="7101"/>
                    </a:lnTo>
                    <a:lnTo>
                      <a:pt x="252094" y="3374"/>
                    </a:lnTo>
                    <a:lnTo>
                      <a:pt x="245915" y="0"/>
                    </a:lnTo>
                    <a:close/>
                  </a:path>
                  <a:path w="264160" h="264160">
                    <a:moveTo>
                      <a:pt x="8041" y="237872"/>
                    </a:moveTo>
                    <a:lnTo>
                      <a:pt x="0" y="245916"/>
                    </a:lnTo>
                    <a:lnTo>
                      <a:pt x="3371" y="252096"/>
                    </a:lnTo>
                    <a:lnTo>
                      <a:pt x="7092" y="258059"/>
                    </a:lnTo>
                    <a:lnTo>
                      <a:pt x="11140" y="263777"/>
                    </a:lnTo>
                    <a:lnTo>
                      <a:pt x="18954" y="255962"/>
                    </a:lnTo>
                    <a:lnTo>
                      <a:pt x="14960" y="250180"/>
                    </a:lnTo>
                    <a:lnTo>
                      <a:pt x="11309" y="244142"/>
                    </a:lnTo>
                    <a:lnTo>
                      <a:pt x="8041" y="237872"/>
                    </a:lnTo>
                    <a:close/>
                  </a:path>
                </a:pathLst>
              </a:custGeom>
              <a:solidFill>
                <a:srgbClr val="C3C8C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2587332" y="3707400"/>
                <a:ext cx="2667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266700" h="266700">
                    <a:moveTo>
                      <a:pt x="249706" y="0"/>
                    </a:moveTo>
                    <a:lnTo>
                      <a:pt x="241802" y="7901"/>
                    </a:lnTo>
                    <a:lnTo>
                      <a:pt x="247770" y="11504"/>
                    </a:lnTo>
                    <a:lnTo>
                      <a:pt x="253499" y="15463"/>
                    </a:lnTo>
                    <a:lnTo>
                      <a:pt x="258960" y="19747"/>
                    </a:lnTo>
                    <a:lnTo>
                      <a:pt x="266696" y="12010"/>
                    </a:lnTo>
                    <a:lnTo>
                      <a:pt x="261275" y="7692"/>
                    </a:lnTo>
                    <a:lnTo>
                      <a:pt x="255604" y="3685"/>
                    </a:lnTo>
                    <a:lnTo>
                      <a:pt x="249706" y="0"/>
                    </a:lnTo>
                    <a:close/>
                  </a:path>
                  <a:path w="266700" h="266700">
                    <a:moveTo>
                      <a:pt x="7900" y="241804"/>
                    </a:moveTo>
                    <a:lnTo>
                      <a:pt x="0" y="249705"/>
                    </a:lnTo>
                    <a:lnTo>
                      <a:pt x="3682" y="255605"/>
                    </a:lnTo>
                    <a:lnTo>
                      <a:pt x="7693" y="261277"/>
                    </a:lnTo>
                    <a:lnTo>
                      <a:pt x="12009" y="266697"/>
                    </a:lnTo>
                    <a:lnTo>
                      <a:pt x="19745" y="258959"/>
                    </a:lnTo>
                    <a:lnTo>
                      <a:pt x="15460" y="253502"/>
                    </a:lnTo>
                    <a:lnTo>
                      <a:pt x="11506" y="247772"/>
                    </a:lnTo>
                    <a:lnTo>
                      <a:pt x="7900" y="241804"/>
                    </a:lnTo>
                    <a:close/>
                  </a:path>
                </a:pathLst>
              </a:custGeom>
              <a:solidFill>
                <a:srgbClr val="BDC3C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2593120" y="3713189"/>
                <a:ext cx="269240" cy="269240"/>
              </a:xfrm>
              <a:custGeom>
                <a:avLst/>
                <a:gdLst/>
                <a:ahLst/>
                <a:cxnLst/>
                <a:rect l="l" t="t" r="r" b="b"/>
                <a:pathLst>
                  <a:path w="269239" h="269239">
                    <a:moveTo>
                      <a:pt x="252630" y="0"/>
                    </a:moveTo>
                    <a:lnTo>
                      <a:pt x="244816" y="7813"/>
                    </a:lnTo>
                    <a:lnTo>
                      <a:pt x="250494" y="11737"/>
                    </a:lnTo>
                    <a:lnTo>
                      <a:pt x="255921" y="15996"/>
                    </a:lnTo>
                    <a:lnTo>
                      <a:pt x="261070" y="20563"/>
                    </a:lnTo>
                    <a:lnTo>
                      <a:pt x="268772" y="12860"/>
                    </a:lnTo>
                    <a:lnTo>
                      <a:pt x="263644" y="8277"/>
                    </a:lnTo>
                    <a:lnTo>
                      <a:pt x="258257" y="3981"/>
                    </a:lnTo>
                    <a:lnTo>
                      <a:pt x="252630" y="0"/>
                    </a:lnTo>
                    <a:close/>
                  </a:path>
                  <a:path w="269239" h="269239">
                    <a:moveTo>
                      <a:pt x="7814" y="244817"/>
                    </a:moveTo>
                    <a:lnTo>
                      <a:pt x="0" y="252632"/>
                    </a:lnTo>
                    <a:lnTo>
                      <a:pt x="3978" y="258258"/>
                    </a:lnTo>
                    <a:lnTo>
                      <a:pt x="8277" y="263644"/>
                    </a:lnTo>
                    <a:lnTo>
                      <a:pt x="12860" y="268772"/>
                    </a:lnTo>
                    <a:lnTo>
                      <a:pt x="20563" y="261068"/>
                    </a:lnTo>
                    <a:lnTo>
                      <a:pt x="15996" y="255919"/>
                    </a:lnTo>
                    <a:lnTo>
                      <a:pt x="11737" y="250495"/>
                    </a:lnTo>
                    <a:lnTo>
                      <a:pt x="7814" y="244817"/>
                    </a:lnTo>
                    <a:close/>
                  </a:path>
                </a:pathLst>
              </a:custGeom>
              <a:solidFill>
                <a:srgbClr val="B5BCB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6"/>
              <p:cNvSpPr/>
              <p:nvPr/>
            </p:nvSpPr>
            <p:spPr>
              <a:xfrm>
                <a:off x="2599342" y="3719411"/>
                <a:ext cx="270510" cy="270510"/>
              </a:xfrm>
              <a:custGeom>
                <a:avLst/>
                <a:gdLst/>
                <a:ahLst/>
                <a:cxnLst/>
                <a:rect l="l" t="t" r="r" b="b"/>
                <a:pathLst>
                  <a:path w="270510" h="270510">
                    <a:moveTo>
                      <a:pt x="254687" y="0"/>
                    </a:moveTo>
                    <a:lnTo>
                      <a:pt x="246951" y="7736"/>
                    </a:lnTo>
                    <a:lnTo>
                      <a:pt x="252346" y="11969"/>
                    </a:lnTo>
                    <a:lnTo>
                      <a:pt x="257479" y="16521"/>
                    </a:lnTo>
                    <a:lnTo>
                      <a:pt x="262323" y="21366"/>
                    </a:lnTo>
                    <a:lnTo>
                      <a:pt x="270009" y="13677"/>
                    </a:lnTo>
                    <a:lnTo>
                      <a:pt x="265170" y="8835"/>
                    </a:lnTo>
                    <a:lnTo>
                      <a:pt x="260050" y="4271"/>
                    </a:lnTo>
                    <a:lnTo>
                      <a:pt x="254687" y="0"/>
                    </a:lnTo>
                    <a:close/>
                  </a:path>
                  <a:path w="270510" h="270510">
                    <a:moveTo>
                      <a:pt x="7736" y="246949"/>
                    </a:moveTo>
                    <a:lnTo>
                      <a:pt x="0" y="254687"/>
                    </a:lnTo>
                    <a:lnTo>
                      <a:pt x="4272" y="260050"/>
                    </a:lnTo>
                    <a:lnTo>
                      <a:pt x="8832" y="265170"/>
                    </a:lnTo>
                    <a:lnTo>
                      <a:pt x="13674" y="270013"/>
                    </a:lnTo>
                    <a:lnTo>
                      <a:pt x="21366" y="262321"/>
                    </a:lnTo>
                    <a:lnTo>
                      <a:pt x="16522" y="257480"/>
                    </a:lnTo>
                    <a:lnTo>
                      <a:pt x="11972" y="252346"/>
                    </a:lnTo>
                    <a:lnTo>
                      <a:pt x="7736" y="246949"/>
                    </a:lnTo>
                    <a:close/>
                  </a:path>
                </a:pathLst>
              </a:custGeom>
              <a:solidFill>
                <a:srgbClr val="B1B8B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2605980" y="3726049"/>
                <a:ext cx="270510" cy="270510"/>
              </a:xfrm>
              <a:custGeom>
                <a:avLst/>
                <a:gdLst/>
                <a:ahLst/>
                <a:cxnLst/>
                <a:rect l="l" t="t" r="r" b="b"/>
                <a:pathLst>
                  <a:path w="270510" h="270510">
                    <a:moveTo>
                      <a:pt x="255912" y="0"/>
                    </a:moveTo>
                    <a:lnTo>
                      <a:pt x="248210" y="7703"/>
                    </a:lnTo>
                    <a:lnTo>
                      <a:pt x="253326" y="12241"/>
                    </a:lnTo>
                    <a:lnTo>
                      <a:pt x="258168" y="17086"/>
                    </a:lnTo>
                    <a:lnTo>
                      <a:pt x="262709" y="22203"/>
                    </a:lnTo>
                    <a:lnTo>
                      <a:pt x="270413" y="14499"/>
                    </a:lnTo>
                    <a:lnTo>
                      <a:pt x="265854" y="9397"/>
                    </a:lnTo>
                    <a:lnTo>
                      <a:pt x="261012" y="4556"/>
                    </a:lnTo>
                    <a:lnTo>
                      <a:pt x="255912" y="0"/>
                    </a:lnTo>
                    <a:close/>
                  </a:path>
                  <a:path w="270510" h="270510">
                    <a:moveTo>
                      <a:pt x="7703" y="248208"/>
                    </a:moveTo>
                    <a:lnTo>
                      <a:pt x="0" y="255912"/>
                    </a:lnTo>
                    <a:lnTo>
                      <a:pt x="4556" y="261013"/>
                    </a:lnTo>
                    <a:lnTo>
                      <a:pt x="9400" y="265854"/>
                    </a:lnTo>
                    <a:lnTo>
                      <a:pt x="14499" y="270413"/>
                    </a:lnTo>
                    <a:lnTo>
                      <a:pt x="22203" y="262709"/>
                    </a:lnTo>
                    <a:lnTo>
                      <a:pt x="17084" y="258170"/>
                    </a:lnTo>
                    <a:lnTo>
                      <a:pt x="12242" y="253327"/>
                    </a:lnTo>
                    <a:lnTo>
                      <a:pt x="7703" y="248208"/>
                    </a:lnTo>
                    <a:close/>
                  </a:path>
                </a:pathLst>
              </a:custGeom>
              <a:solidFill>
                <a:srgbClr val="A9B1B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2613016" y="3733088"/>
                <a:ext cx="270510" cy="270510"/>
              </a:xfrm>
              <a:custGeom>
                <a:avLst/>
                <a:gdLst/>
                <a:ahLst/>
                <a:cxnLst/>
                <a:rect l="l" t="t" r="r" b="b"/>
                <a:pathLst>
                  <a:path w="270510" h="270510">
                    <a:moveTo>
                      <a:pt x="256335" y="0"/>
                    </a:moveTo>
                    <a:lnTo>
                      <a:pt x="248649" y="7688"/>
                    </a:lnTo>
                    <a:lnTo>
                      <a:pt x="253493" y="12529"/>
                    </a:lnTo>
                    <a:lnTo>
                      <a:pt x="258043" y="17665"/>
                    </a:lnTo>
                    <a:lnTo>
                      <a:pt x="262277" y="23059"/>
                    </a:lnTo>
                    <a:lnTo>
                      <a:pt x="270013" y="15322"/>
                    </a:lnTo>
                    <a:lnTo>
                      <a:pt x="265741" y="9961"/>
                    </a:lnTo>
                    <a:lnTo>
                      <a:pt x="261179" y="4842"/>
                    </a:lnTo>
                    <a:lnTo>
                      <a:pt x="256335" y="0"/>
                    </a:lnTo>
                    <a:close/>
                  </a:path>
                  <a:path w="270510" h="270510">
                    <a:moveTo>
                      <a:pt x="7692" y="248643"/>
                    </a:moveTo>
                    <a:lnTo>
                      <a:pt x="0" y="256335"/>
                    </a:lnTo>
                    <a:lnTo>
                      <a:pt x="4842" y="261177"/>
                    </a:lnTo>
                    <a:lnTo>
                      <a:pt x="9965" y="265739"/>
                    </a:lnTo>
                    <a:lnTo>
                      <a:pt x="15328" y="270009"/>
                    </a:lnTo>
                    <a:lnTo>
                      <a:pt x="23064" y="262273"/>
                    </a:lnTo>
                    <a:lnTo>
                      <a:pt x="17668" y="258039"/>
                    </a:lnTo>
                    <a:lnTo>
                      <a:pt x="12536" y="253489"/>
                    </a:lnTo>
                    <a:lnTo>
                      <a:pt x="7692" y="248643"/>
                    </a:lnTo>
                    <a:close/>
                  </a:path>
                </a:pathLst>
              </a:custGeom>
              <a:solidFill>
                <a:srgbClr val="A2ABA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2620479" y="3740548"/>
                <a:ext cx="269240" cy="269240"/>
              </a:xfrm>
              <a:custGeom>
                <a:avLst/>
                <a:gdLst/>
                <a:ahLst/>
                <a:cxnLst/>
                <a:rect l="l" t="t" r="r" b="b"/>
                <a:pathLst>
                  <a:path w="269239" h="269239">
                    <a:moveTo>
                      <a:pt x="255913" y="0"/>
                    </a:moveTo>
                    <a:lnTo>
                      <a:pt x="248210" y="7703"/>
                    </a:lnTo>
                    <a:lnTo>
                      <a:pt x="252776" y="12852"/>
                    </a:lnTo>
                    <a:lnTo>
                      <a:pt x="257035" y="18279"/>
                    </a:lnTo>
                    <a:lnTo>
                      <a:pt x="260959" y="23954"/>
                    </a:lnTo>
                    <a:lnTo>
                      <a:pt x="268773" y="16139"/>
                    </a:lnTo>
                    <a:lnTo>
                      <a:pt x="264795" y="10513"/>
                    </a:lnTo>
                    <a:lnTo>
                      <a:pt x="260493" y="5128"/>
                    </a:lnTo>
                    <a:lnTo>
                      <a:pt x="255913" y="0"/>
                    </a:lnTo>
                    <a:close/>
                  </a:path>
                  <a:path w="269239" h="269239">
                    <a:moveTo>
                      <a:pt x="7703" y="248210"/>
                    </a:moveTo>
                    <a:lnTo>
                      <a:pt x="0" y="255913"/>
                    </a:lnTo>
                    <a:lnTo>
                      <a:pt x="5129" y="260493"/>
                    </a:lnTo>
                    <a:lnTo>
                      <a:pt x="10513" y="264792"/>
                    </a:lnTo>
                    <a:lnTo>
                      <a:pt x="16140" y="268774"/>
                    </a:lnTo>
                    <a:lnTo>
                      <a:pt x="23957" y="260959"/>
                    </a:lnTo>
                    <a:lnTo>
                      <a:pt x="18280" y="257035"/>
                    </a:lnTo>
                    <a:lnTo>
                      <a:pt x="12852" y="252776"/>
                    </a:lnTo>
                    <a:lnTo>
                      <a:pt x="7703" y="248210"/>
                    </a:lnTo>
                    <a:close/>
                  </a:path>
                </a:pathLst>
              </a:custGeom>
              <a:solidFill>
                <a:srgbClr val="9CA6A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2628344" y="3748411"/>
                <a:ext cx="2667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266700" h="266700">
                    <a:moveTo>
                      <a:pt x="254684" y="0"/>
                    </a:moveTo>
                    <a:lnTo>
                      <a:pt x="246948" y="7736"/>
                    </a:lnTo>
                    <a:lnTo>
                      <a:pt x="251233" y="13197"/>
                    </a:lnTo>
                    <a:lnTo>
                      <a:pt x="255189" y="18928"/>
                    </a:lnTo>
                    <a:lnTo>
                      <a:pt x="258792" y="24894"/>
                    </a:lnTo>
                    <a:lnTo>
                      <a:pt x="266694" y="16992"/>
                    </a:lnTo>
                    <a:lnTo>
                      <a:pt x="263011" y="11093"/>
                    </a:lnTo>
                    <a:lnTo>
                      <a:pt x="259001" y="5420"/>
                    </a:lnTo>
                    <a:lnTo>
                      <a:pt x="254684" y="0"/>
                    </a:lnTo>
                    <a:close/>
                  </a:path>
                  <a:path w="266700" h="266700">
                    <a:moveTo>
                      <a:pt x="7735" y="246951"/>
                    </a:moveTo>
                    <a:lnTo>
                      <a:pt x="0" y="254687"/>
                    </a:lnTo>
                    <a:lnTo>
                      <a:pt x="5416" y="259003"/>
                    </a:lnTo>
                    <a:lnTo>
                      <a:pt x="11090" y="263014"/>
                    </a:lnTo>
                    <a:lnTo>
                      <a:pt x="16991" y="266697"/>
                    </a:lnTo>
                    <a:lnTo>
                      <a:pt x="24893" y="258795"/>
                    </a:lnTo>
                    <a:lnTo>
                      <a:pt x="18925" y="255193"/>
                    </a:lnTo>
                    <a:lnTo>
                      <a:pt x="13195" y="251236"/>
                    </a:lnTo>
                    <a:lnTo>
                      <a:pt x="7735" y="246951"/>
                    </a:lnTo>
                    <a:close/>
                  </a:path>
                </a:pathLst>
              </a:custGeom>
              <a:solidFill>
                <a:srgbClr val="96A0A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2636620" y="3756688"/>
                <a:ext cx="264160" cy="264160"/>
              </a:xfrm>
              <a:custGeom>
                <a:avLst/>
                <a:gdLst/>
                <a:ahLst/>
                <a:cxnLst/>
                <a:rect l="l" t="t" r="r" b="b"/>
                <a:pathLst>
                  <a:path w="264160" h="264160">
                    <a:moveTo>
                      <a:pt x="252633" y="0"/>
                    </a:moveTo>
                    <a:lnTo>
                      <a:pt x="244819" y="7815"/>
                    </a:lnTo>
                    <a:lnTo>
                      <a:pt x="248813" y="13597"/>
                    </a:lnTo>
                    <a:lnTo>
                      <a:pt x="252460" y="19638"/>
                    </a:lnTo>
                    <a:lnTo>
                      <a:pt x="255731" y="25906"/>
                    </a:lnTo>
                    <a:lnTo>
                      <a:pt x="263775" y="17862"/>
                    </a:lnTo>
                    <a:lnTo>
                      <a:pt x="260400" y="11681"/>
                    </a:lnTo>
                    <a:lnTo>
                      <a:pt x="256680" y="5718"/>
                    </a:lnTo>
                    <a:lnTo>
                      <a:pt x="252633" y="0"/>
                    </a:lnTo>
                    <a:close/>
                  </a:path>
                  <a:path w="264160" h="264160">
                    <a:moveTo>
                      <a:pt x="7816" y="244820"/>
                    </a:moveTo>
                    <a:lnTo>
                      <a:pt x="0" y="252635"/>
                    </a:lnTo>
                    <a:lnTo>
                      <a:pt x="5717" y="256680"/>
                    </a:lnTo>
                    <a:lnTo>
                      <a:pt x="11678" y="260404"/>
                    </a:lnTo>
                    <a:lnTo>
                      <a:pt x="17861" y="263775"/>
                    </a:lnTo>
                    <a:lnTo>
                      <a:pt x="25905" y="255731"/>
                    </a:lnTo>
                    <a:lnTo>
                      <a:pt x="19636" y="252462"/>
                    </a:lnTo>
                    <a:lnTo>
                      <a:pt x="13596" y="248815"/>
                    </a:lnTo>
                    <a:lnTo>
                      <a:pt x="7816" y="244820"/>
                    </a:lnTo>
                    <a:close/>
                  </a:path>
                </a:pathLst>
              </a:custGeom>
              <a:solidFill>
                <a:srgbClr val="8E999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2645336" y="3765404"/>
                <a:ext cx="26035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260350" h="260350">
                    <a:moveTo>
                      <a:pt x="249703" y="0"/>
                    </a:moveTo>
                    <a:lnTo>
                      <a:pt x="241801" y="7901"/>
                    </a:lnTo>
                    <a:lnTo>
                      <a:pt x="245494" y="14018"/>
                    </a:lnTo>
                    <a:lnTo>
                      <a:pt x="248809" y="20391"/>
                    </a:lnTo>
                    <a:lnTo>
                      <a:pt x="251726" y="26978"/>
                    </a:lnTo>
                    <a:lnTo>
                      <a:pt x="259934" y="18769"/>
                    </a:lnTo>
                    <a:lnTo>
                      <a:pt x="256885" y="12294"/>
                    </a:lnTo>
                    <a:lnTo>
                      <a:pt x="253467" y="6029"/>
                    </a:lnTo>
                    <a:lnTo>
                      <a:pt x="249703" y="0"/>
                    </a:lnTo>
                    <a:close/>
                  </a:path>
                  <a:path w="260350" h="260350">
                    <a:moveTo>
                      <a:pt x="7901" y="241803"/>
                    </a:moveTo>
                    <a:lnTo>
                      <a:pt x="0" y="249704"/>
                    </a:lnTo>
                    <a:lnTo>
                      <a:pt x="6028" y="253469"/>
                    </a:lnTo>
                    <a:lnTo>
                      <a:pt x="12293" y="256889"/>
                    </a:lnTo>
                    <a:lnTo>
                      <a:pt x="18768" y="259935"/>
                    </a:lnTo>
                    <a:lnTo>
                      <a:pt x="26977" y="251726"/>
                    </a:lnTo>
                    <a:lnTo>
                      <a:pt x="20389" y="248810"/>
                    </a:lnTo>
                    <a:lnTo>
                      <a:pt x="14019" y="245496"/>
                    </a:lnTo>
                    <a:lnTo>
                      <a:pt x="7901" y="241803"/>
                    </a:lnTo>
                    <a:close/>
                  </a:path>
                </a:pathLst>
              </a:custGeom>
              <a:solidFill>
                <a:srgbClr val="8A969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2654481" y="3774550"/>
                <a:ext cx="255270" cy="255270"/>
              </a:xfrm>
              <a:custGeom>
                <a:avLst/>
                <a:gdLst/>
                <a:ahLst/>
                <a:cxnLst/>
                <a:rect l="l" t="t" r="r" b="b"/>
                <a:pathLst>
                  <a:path w="255269" h="255270">
                    <a:moveTo>
                      <a:pt x="245913" y="0"/>
                    </a:moveTo>
                    <a:lnTo>
                      <a:pt x="237869" y="8044"/>
                    </a:lnTo>
                    <a:lnTo>
                      <a:pt x="241242" y="14516"/>
                    </a:lnTo>
                    <a:lnTo>
                      <a:pt x="244222" y="21226"/>
                    </a:lnTo>
                    <a:lnTo>
                      <a:pt x="246759" y="28155"/>
                    </a:lnTo>
                    <a:lnTo>
                      <a:pt x="255181" y="19731"/>
                    </a:lnTo>
                    <a:lnTo>
                      <a:pt x="252479" y="12945"/>
                    </a:lnTo>
                    <a:lnTo>
                      <a:pt x="249381" y="6355"/>
                    </a:lnTo>
                    <a:lnTo>
                      <a:pt x="245913" y="0"/>
                    </a:lnTo>
                    <a:close/>
                  </a:path>
                  <a:path w="255269" h="255270">
                    <a:moveTo>
                      <a:pt x="8044" y="237869"/>
                    </a:moveTo>
                    <a:lnTo>
                      <a:pt x="0" y="245913"/>
                    </a:lnTo>
                    <a:lnTo>
                      <a:pt x="6355" y="249383"/>
                    </a:lnTo>
                    <a:lnTo>
                      <a:pt x="12942" y="252480"/>
                    </a:lnTo>
                    <a:lnTo>
                      <a:pt x="19731" y="255182"/>
                    </a:lnTo>
                    <a:lnTo>
                      <a:pt x="28155" y="246759"/>
                    </a:lnTo>
                    <a:lnTo>
                      <a:pt x="21226" y="244222"/>
                    </a:lnTo>
                    <a:lnTo>
                      <a:pt x="14516" y="241245"/>
                    </a:lnTo>
                    <a:lnTo>
                      <a:pt x="8044" y="237869"/>
                    </a:lnTo>
                    <a:close/>
                  </a:path>
                </a:pathLst>
              </a:custGeom>
              <a:solidFill>
                <a:srgbClr val="838F9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4" name="object 34"/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2560401" y="3679997"/>
                <a:ext cx="362043" cy="362515"/>
              </a:xfrm>
              <a:prstGeom prst="rect">
                <a:avLst/>
              </a:prstGeom>
            </p:spPr>
          </p:pic>
          <p:sp>
            <p:nvSpPr>
              <p:cNvPr id="35" name="object 35"/>
              <p:cNvSpPr/>
              <p:nvPr/>
            </p:nvSpPr>
            <p:spPr>
              <a:xfrm>
                <a:off x="2569446" y="3689511"/>
                <a:ext cx="343535" cy="343535"/>
              </a:xfrm>
              <a:custGeom>
                <a:avLst/>
                <a:gdLst/>
                <a:ahLst/>
                <a:cxnLst/>
                <a:rect l="l" t="t" r="r" b="b"/>
                <a:pathLst>
                  <a:path w="343535" h="343535">
                    <a:moveTo>
                      <a:pt x="171739" y="0"/>
                    </a:moveTo>
                    <a:lnTo>
                      <a:pt x="126042" y="6152"/>
                    </a:lnTo>
                    <a:lnTo>
                      <a:pt x="85058" y="23448"/>
                    </a:lnTo>
                    <a:lnTo>
                      <a:pt x="50301" y="50302"/>
                    </a:lnTo>
                    <a:lnTo>
                      <a:pt x="23447" y="85060"/>
                    </a:lnTo>
                    <a:lnTo>
                      <a:pt x="6134" y="126086"/>
                    </a:lnTo>
                    <a:lnTo>
                      <a:pt x="0" y="171743"/>
                    </a:lnTo>
                    <a:lnTo>
                      <a:pt x="6134" y="217398"/>
                    </a:lnTo>
                    <a:lnTo>
                      <a:pt x="23447" y="258424"/>
                    </a:lnTo>
                    <a:lnTo>
                      <a:pt x="50301" y="293182"/>
                    </a:lnTo>
                    <a:lnTo>
                      <a:pt x="85058" y="320036"/>
                    </a:lnTo>
                    <a:lnTo>
                      <a:pt x="126084" y="337349"/>
                    </a:lnTo>
                    <a:lnTo>
                      <a:pt x="171739" y="343484"/>
                    </a:lnTo>
                    <a:lnTo>
                      <a:pt x="191951" y="340768"/>
                    </a:lnTo>
                    <a:lnTo>
                      <a:pt x="171739" y="340768"/>
                    </a:lnTo>
                    <a:lnTo>
                      <a:pt x="137675" y="337333"/>
                    </a:lnTo>
                    <a:lnTo>
                      <a:pt x="77237" y="311899"/>
                    </a:lnTo>
                    <a:lnTo>
                      <a:pt x="31581" y="266243"/>
                    </a:lnTo>
                    <a:lnTo>
                      <a:pt x="6149" y="205807"/>
                    </a:lnTo>
                    <a:lnTo>
                      <a:pt x="2715" y="171743"/>
                    </a:lnTo>
                    <a:lnTo>
                      <a:pt x="6150" y="137677"/>
                    </a:lnTo>
                    <a:lnTo>
                      <a:pt x="31581" y="77241"/>
                    </a:lnTo>
                    <a:lnTo>
                      <a:pt x="77237" y="31584"/>
                    </a:lnTo>
                    <a:lnTo>
                      <a:pt x="137675" y="6152"/>
                    </a:lnTo>
                    <a:lnTo>
                      <a:pt x="171739" y="2719"/>
                    </a:lnTo>
                    <a:lnTo>
                      <a:pt x="191973" y="2719"/>
                    </a:lnTo>
                    <a:lnTo>
                      <a:pt x="171739" y="0"/>
                    </a:lnTo>
                    <a:close/>
                  </a:path>
                  <a:path w="343535" h="343535">
                    <a:moveTo>
                      <a:pt x="191973" y="2719"/>
                    </a:moveTo>
                    <a:lnTo>
                      <a:pt x="171739" y="2719"/>
                    </a:lnTo>
                    <a:lnTo>
                      <a:pt x="205805" y="6152"/>
                    </a:lnTo>
                    <a:lnTo>
                      <a:pt x="237531" y="16000"/>
                    </a:lnTo>
                    <a:lnTo>
                      <a:pt x="291255" y="52226"/>
                    </a:lnTo>
                    <a:lnTo>
                      <a:pt x="327481" y="105951"/>
                    </a:lnTo>
                    <a:lnTo>
                      <a:pt x="340766" y="171743"/>
                    </a:lnTo>
                    <a:lnTo>
                      <a:pt x="337330" y="205807"/>
                    </a:lnTo>
                    <a:lnTo>
                      <a:pt x="311897" y="266243"/>
                    </a:lnTo>
                    <a:lnTo>
                      <a:pt x="266240" y="311899"/>
                    </a:lnTo>
                    <a:lnTo>
                      <a:pt x="205805" y="337333"/>
                    </a:lnTo>
                    <a:lnTo>
                      <a:pt x="171739" y="340768"/>
                    </a:lnTo>
                    <a:lnTo>
                      <a:pt x="191951" y="340768"/>
                    </a:lnTo>
                    <a:lnTo>
                      <a:pt x="258421" y="320036"/>
                    </a:lnTo>
                    <a:lnTo>
                      <a:pt x="293180" y="293182"/>
                    </a:lnTo>
                    <a:lnTo>
                      <a:pt x="320034" y="258424"/>
                    </a:lnTo>
                    <a:lnTo>
                      <a:pt x="337348" y="217398"/>
                    </a:lnTo>
                    <a:lnTo>
                      <a:pt x="343484" y="171743"/>
                    </a:lnTo>
                    <a:lnTo>
                      <a:pt x="337348" y="126086"/>
                    </a:lnTo>
                    <a:lnTo>
                      <a:pt x="320034" y="85060"/>
                    </a:lnTo>
                    <a:lnTo>
                      <a:pt x="293180" y="50302"/>
                    </a:lnTo>
                    <a:lnTo>
                      <a:pt x="258421" y="23448"/>
                    </a:lnTo>
                    <a:lnTo>
                      <a:pt x="217395" y="6135"/>
                    </a:lnTo>
                    <a:lnTo>
                      <a:pt x="191973" y="2719"/>
                    </a:lnTo>
                    <a:close/>
                  </a:path>
                </a:pathLst>
              </a:custGeom>
              <a:solidFill>
                <a:srgbClr val="737F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2570217" y="3690286"/>
                <a:ext cx="34290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342900">
                    <a:moveTo>
                      <a:pt x="171289" y="0"/>
                    </a:moveTo>
                    <a:lnTo>
                      <a:pt x="125754" y="6118"/>
                    </a:lnTo>
                    <a:lnTo>
                      <a:pt x="84836" y="23386"/>
                    </a:lnTo>
                    <a:lnTo>
                      <a:pt x="50169" y="50169"/>
                    </a:lnTo>
                    <a:lnTo>
                      <a:pt x="23386" y="84836"/>
                    </a:lnTo>
                    <a:lnTo>
                      <a:pt x="6118" y="125753"/>
                    </a:lnTo>
                    <a:lnTo>
                      <a:pt x="0" y="171288"/>
                    </a:lnTo>
                    <a:lnTo>
                      <a:pt x="6118" y="216824"/>
                    </a:lnTo>
                    <a:lnTo>
                      <a:pt x="23386" y="257741"/>
                    </a:lnTo>
                    <a:lnTo>
                      <a:pt x="50169" y="292408"/>
                    </a:lnTo>
                    <a:lnTo>
                      <a:pt x="84836" y="319191"/>
                    </a:lnTo>
                    <a:lnTo>
                      <a:pt x="125754" y="336459"/>
                    </a:lnTo>
                    <a:lnTo>
                      <a:pt x="171289" y="342578"/>
                    </a:lnTo>
                    <a:lnTo>
                      <a:pt x="184787" y="340764"/>
                    </a:lnTo>
                    <a:lnTo>
                      <a:pt x="171289" y="340764"/>
                    </a:lnTo>
                    <a:lnTo>
                      <a:pt x="137134" y="337321"/>
                    </a:lnTo>
                    <a:lnTo>
                      <a:pt x="76534" y="311821"/>
                    </a:lnTo>
                    <a:lnTo>
                      <a:pt x="30756" y="266042"/>
                    </a:lnTo>
                    <a:lnTo>
                      <a:pt x="5256" y="205444"/>
                    </a:lnTo>
                    <a:lnTo>
                      <a:pt x="1813" y="171288"/>
                    </a:lnTo>
                    <a:lnTo>
                      <a:pt x="5256" y="137132"/>
                    </a:lnTo>
                    <a:lnTo>
                      <a:pt x="30756" y="76534"/>
                    </a:lnTo>
                    <a:lnTo>
                      <a:pt x="76534" y="30756"/>
                    </a:lnTo>
                    <a:lnTo>
                      <a:pt x="137134" y="5255"/>
                    </a:lnTo>
                    <a:lnTo>
                      <a:pt x="171289" y="1812"/>
                    </a:lnTo>
                    <a:lnTo>
                      <a:pt x="184777" y="1812"/>
                    </a:lnTo>
                    <a:lnTo>
                      <a:pt x="171289" y="0"/>
                    </a:lnTo>
                    <a:close/>
                  </a:path>
                  <a:path w="342900" h="342900">
                    <a:moveTo>
                      <a:pt x="184777" y="1812"/>
                    </a:moveTo>
                    <a:lnTo>
                      <a:pt x="171289" y="1812"/>
                    </a:lnTo>
                    <a:lnTo>
                      <a:pt x="205447" y="5255"/>
                    </a:lnTo>
                    <a:lnTo>
                      <a:pt x="237258" y="15130"/>
                    </a:lnTo>
                    <a:lnTo>
                      <a:pt x="291127" y="51451"/>
                    </a:lnTo>
                    <a:lnTo>
                      <a:pt x="327447" y="105321"/>
                    </a:lnTo>
                    <a:lnTo>
                      <a:pt x="340765" y="171288"/>
                    </a:lnTo>
                    <a:lnTo>
                      <a:pt x="337322" y="205444"/>
                    </a:lnTo>
                    <a:lnTo>
                      <a:pt x="311822" y="266042"/>
                    </a:lnTo>
                    <a:lnTo>
                      <a:pt x="266044" y="311821"/>
                    </a:lnTo>
                    <a:lnTo>
                      <a:pt x="205447" y="337321"/>
                    </a:lnTo>
                    <a:lnTo>
                      <a:pt x="171289" y="340764"/>
                    </a:lnTo>
                    <a:lnTo>
                      <a:pt x="184787" y="340764"/>
                    </a:lnTo>
                    <a:lnTo>
                      <a:pt x="257742" y="319191"/>
                    </a:lnTo>
                    <a:lnTo>
                      <a:pt x="292408" y="292408"/>
                    </a:lnTo>
                    <a:lnTo>
                      <a:pt x="319191" y="257741"/>
                    </a:lnTo>
                    <a:lnTo>
                      <a:pt x="336459" y="216824"/>
                    </a:lnTo>
                    <a:lnTo>
                      <a:pt x="342578" y="171288"/>
                    </a:lnTo>
                    <a:lnTo>
                      <a:pt x="336459" y="125753"/>
                    </a:lnTo>
                    <a:lnTo>
                      <a:pt x="319191" y="84836"/>
                    </a:lnTo>
                    <a:lnTo>
                      <a:pt x="292408" y="50169"/>
                    </a:lnTo>
                    <a:lnTo>
                      <a:pt x="257742" y="23386"/>
                    </a:lnTo>
                    <a:lnTo>
                      <a:pt x="216825" y="6118"/>
                    </a:lnTo>
                    <a:lnTo>
                      <a:pt x="184777" y="1812"/>
                    </a:lnTo>
                    <a:close/>
                  </a:path>
                </a:pathLst>
              </a:custGeom>
              <a:solidFill>
                <a:srgbClr val="49586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37"/>
              <p:cNvSpPr/>
              <p:nvPr/>
            </p:nvSpPr>
            <p:spPr>
              <a:xfrm>
                <a:off x="2569577" y="3689646"/>
                <a:ext cx="34290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342900">
                    <a:moveTo>
                      <a:pt x="171289" y="0"/>
                    </a:moveTo>
                    <a:lnTo>
                      <a:pt x="125753" y="6118"/>
                    </a:lnTo>
                    <a:lnTo>
                      <a:pt x="84835" y="23385"/>
                    </a:lnTo>
                    <a:lnTo>
                      <a:pt x="50169" y="50168"/>
                    </a:lnTo>
                    <a:lnTo>
                      <a:pt x="23386" y="84834"/>
                    </a:lnTo>
                    <a:lnTo>
                      <a:pt x="6118" y="125751"/>
                    </a:lnTo>
                    <a:lnTo>
                      <a:pt x="0" y="171286"/>
                    </a:lnTo>
                    <a:lnTo>
                      <a:pt x="6118" y="216821"/>
                    </a:lnTo>
                    <a:lnTo>
                      <a:pt x="23386" y="257738"/>
                    </a:lnTo>
                    <a:lnTo>
                      <a:pt x="50169" y="292405"/>
                    </a:lnTo>
                    <a:lnTo>
                      <a:pt x="84835" y="319188"/>
                    </a:lnTo>
                    <a:lnTo>
                      <a:pt x="125753" y="336455"/>
                    </a:lnTo>
                    <a:lnTo>
                      <a:pt x="171289" y="342574"/>
                    </a:lnTo>
                    <a:lnTo>
                      <a:pt x="184760" y="340764"/>
                    </a:lnTo>
                    <a:lnTo>
                      <a:pt x="171289" y="340764"/>
                    </a:lnTo>
                    <a:lnTo>
                      <a:pt x="137133" y="337321"/>
                    </a:lnTo>
                    <a:lnTo>
                      <a:pt x="76534" y="311819"/>
                    </a:lnTo>
                    <a:lnTo>
                      <a:pt x="30756" y="266042"/>
                    </a:lnTo>
                    <a:lnTo>
                      <a:pt x="5256" y="205443"/>
                    </a:lnTo>
                    <a:lnTo>
                      <a:pt x="1813" y="171286"/>
                    </a:lnTo>
                    <a:lnTo>
                      <a:pt x="5256" y="137130"/>
                    </a:lnTo>
                    <a:lnTo>
                      <a:pt x="30756" y="76533"/>
                    </a:lnTo>
                    <a:lnTo>
                      <a:pt x="76534" y="30754"/>
                    </a:lnTo>
                    <a:lnTo>
                      <a:pt x="137133" y="5253"/>
                    </a:lnTo>
                    <a:lnTo>
                      <a:pt x="171289" y="1811"/>
                    </a:lnTo>
                    <a:lnTo>
                      <a:pt x="184767" y="1811"/>
                    </a:lnTo>
                    <a:lnTo>
                      <a:pt x="171289" y="0"/>
                    </a:lnTo>
                    <a:close/>
                  </a:path>
                  <a:path w="342900" h="342900">
                    <a:moveTo>
                      <a:pt x="184767" y="1811"/>
                    </a:moveTo>
                    <a:lnTo>
                      <a:pt x="171289" y="1811"/>
                    </a:lnTo>
                    <a:lnTo>
                      <a:pt x="205445" y="5253"/>
                    </a:lnTo>
                    <a:lnTo>
                      <a:pt x="237256" y="15128"/>
                    </a:lnTo>
                    <a:lnTo>
                      <a:pt x="291124" y="51450"/>
                    </a:lnTo>
                    <a:lnTo>
                      <a:pt x="327447" y="105319"/>
                    </a:lnTo>
                    <a:lnTo>
                      <a:pt x="340763" y="171286"/>
                    </a:lnTo>
                    <a:lnTo>
                      <a:pt x="337321" y="205443"/>
                    </a:lnTo>
                    <a:lnTo>
                      <a:pt x="311821" y="266042"/>
                    </a:lnTo>
                    <a:lnTo>
                      <a:pt x="266042" y="311819"/>
                    </a:lnTo>
                    <a:lnTo>
                      <a:pt x="205445" y="337321"/>
                    </a:lnTo>
                    <a:lnTo>
                      <a:pt x="171289" y="340764"/>
                    </a:lnTo>
                    <a:lnTo>
                      <a:pt x="184760" y="340764"/>
                    </a:lnTo>
                    <a:lnTo>
                      <a:pt x="257741" y="319188"/>
                    </a:lnTo>
                    <a:lnTo>
                      <a:pt x="292407" y="292405"/>
                    </a:lnTo>
                    <a:lnTo>
                      <a:pt x="319191" y="257738"/>
                    </a:lnTo>
                    <a:lnTo>
                      <a:pt x="336459" y="216821"/>
                    </a:lnTo>
                    <a:lnTo>
                      <a:pt x="342578" y="171286"/>
                    </a:lnTo>
                    <a:lnTo>
                      <a:pt x="336459" y="125751"/>
                    </a:lnTo>
                    <a:lnTo>
                      <a:pt x="319192" y="84834"/>
                    </a:lnTo>
                    <a:lnTo>
                      <a:pt x="292408" y="50168"/>
                    </a:lnTo>
                    <a:lnTo>
                      <a:pt x="257741" y="23385"/>
                    </a:lnTo>
                    <a:lnTo>
                      <a:pt x="216824" y="6118"/>
                    </a:lnTo>
                    <a:lnTo>
                      <a:pt x="184767" y="1811"/>
                    </a:lnTo>
                    <a:close/>
                  </a:path>
                </a:pathLst>
              </a:custGeom>
              <a:solidFill>
                <a:srgbClr val="9DA7A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8"/>
              <p:cNvSpPr/>
              <p:nvPr/>
            </p:nvSpPr>
            <p:spPr>
              <a:xfrm>
                <a:off x="2569898" y="3689964"/>
                <a:ext cx="34290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342900">
                    <a:moveTo>
                      <a:pt x="171287" y="0"/>
                    </a:moveTo>
                    <a:lnTo>
                      <a:pt x="125751" y="6118"/>
                    </a:lnTo>
                    <a:lnTo>
                      <a:pt x="84834" y="23386"/>
                    </a:lnTo>
                    <a:lnTo>
                      <a:pt x="50168" y="50169"/>
                    </a:lnTo>
                    <a:lnTo>
                      <a:pt x="23385" y="84836"/>
                    </a:lnTo>
                    <a:lnTo>
                      <a:pt x="6118" y="125753"/>
                    </a:lnTo>
                    <a:lnTo>
                      <a:pt x="0" y="171288"/>
                    </a:lnTo>
                    <a:lnTo>
                      <a:pt x="6118" y="216824"/>
                    </a:lnTo>
                    <a:lnTo>
                      <a:pt x="23385" y="257741"/>
                    </a:lnTo>
                    <a:lnTo>
                      <a:pt x="50168" y="292408"/>
                    </a:lnTo>
                    <a:lnTo>
                      <a:pt x="84834" y="319191"/>
                    </a:lnTo>
                    <a:lnTo>
                      <a:pt x="125751" y="336459"/>
                    </a:lnTo>
                    <a:lnTo>
                      <a:pt x="171287" y="342578"/>
                    </a:lnTo>
                    <a:lnTo>
                      <a:pt x="184770" y="340766"/>
                    </a:lnTo>
                    <a:lnTo>
                      <a:pt x="171287" y="340766"/>
                    </a:lnTo>
                    <a:lnTo>
                      <a:pt x="137131" y="337323"/>
                    </a:lnTo>
                    <a:lnTo>
                      <a:pt x="76532" y="311822"/>
                    </a:lnTo>
                    <a:lnTo>
                      <a:pt x="30754" y="266043"/>
                    </a:lnTo>
                    <a:lnTo>
                      <a:pt x="5254" y="205444"/>
                    </a:lnTo>
                    <a:lnTo>
                      <a:pt x="1811" y="171288"/>
                    </a:lnTo>
                    <a:lnTo>
                      <a:pt x="5254" y="137132"/>
                    </a:lnTo>
                    <a:lnTo>
                      <a:pt x="30754" y="76534"/>
                    </a:lnTo>
                    <a:lnTo>
                      <a:pt x="76532" y="30756"/>
                    </a:lnTo>
                    <a:lnTo>
                      <a:pt x="137131" y="5255"/>
                    </a:lnTo>
                    <a:lnTo>
                      <a:pt x="171287" y="1812"/>
                    </a:lnTo>
                    <a:lnTo>
                      <a:pt x="184774" y="1812"/>
                    </a:lnTo>
                    <a:lnTo>
                      <a:pt x="171287" y="0"/>
                    </a:lnTo>
                    <a:close/>
                  </a:path>
                  <a:path w="342900" h="342900">
                    <a:moveTo>
                      <a:pt x="184774" y="1812"/>
                    </a:moveTo>
                    <a:lnTo>
                      <a:pt x="171287" y="1812"/>
                    </a:lnTo>
                    <a:lnTo>
                      <a:pt x="205444" y="5255"/>
                    </a:lnTo>
                    <a:lnTo>
                      <a:pt x="237255" y="15130"/>
                    </a:lnTo>
                    <a:lnTo>
                      <a:pt x="291124" y="51451"/>
                    </a:lnTo>
                    <a:lnTo>
                      <a:pt x="327446" y="105321"/>
                    </a:lnTo>
                    <a:lnTo>
                      <a:pt x="340763" y="171288"/>
                    </a:lnTo>
                    <a:lnTo>
                      <a:pt x="337320" y="205444"/>
                    </a:lnTo>
                    <a:lnTo>
                      <a:pt x="311820" y="266043"/>
                    </a:lnTo>
                    <a:lnTo>
                      <a:pt x="266042" y="311822"/>
                    </a:lnTo>
                    <a:lnTo>
                      <a:pt x="205444" y="337323"/>
                    </a:lnTo>
                    <a:lnTo>
                      <a:pt x="171287" y="340766"/>
                    </a:lnTo>
                    <a:lnTo>
                      <a:pt x="184770" y="340766"/>
                    </a:lnTo>
                    <a:lnTo>
                      <a:pt x="257740" y="319191"/>
                    </a:lnTo>
                    <a:lnTo>
                      <a:pt x="292407" y="292408"/>
                    </a:lnTo>
                    <a:lnTo>
                      <a:pt x="319190" y="257741"/>
                    </a:lnTo>
                    <a:lnTo>
                      <a:pt x="336457" y="216824"/>
                    </a:lnTo>
                    <a:lnTo>
                      <a:pt x="342576" y="171288"/>
                    </a:lnTo>
                    <a:lnTo>
                      <a:pt x="336457" y="125753"/>
                    </a:lnTo>
                    <a:lnTo>
                      <a:pt x="319190" y="84836"/>
                    </a:lnTo>
                    <a:lnTo>
                      <a:pt x="292407" y="50169"/>
                    </a:lnTo>
                    <a:lnTo>
                      <a:pt x="257740" y="23386"/>
                    </a:lnTo>
                    <a:lnTo>
                      <a:pt x="216823" y="6118"/>
                    </a:lnTo>
                    <a:lnTo>
                      <a:pt x="184774" y="181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9" name="object 39"/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2559928" y="3680001"/>
                <a:ext cx="258339" cy="258335"/>
              </a:xfrm>
              <a:prstGeom prst="rect">
                <a:avLst/>
              </a:prstGeom>
            </p:spPr>
          </p:pic>
          <p:sp>
            <p:nvSpPr>
              <p:cNvPr id="40" name="object 40"/>
              <p:cNvSpPr/>
              <p:nvPr/>
            </p:nvSpPr>
            <p:spPr>
              <a:xfrm>
                <a:off x="2572710" y="3692775"/>
                <a:ext cx="255270" cy="255270"/>
              </a:xfrm>
              <a:custGeom>
                <a:avLst/>
                <a:gdLst/>
                <a:ahLst/>
                <a:cxnLst/>
                <a:rect l="l" t="t" r="r" b="b"/>
                <a:pathLst>
                  <a:path w="255269" h="255270">
                    <a:moveTo>
                      <a:pt x="235451" y="0"/>
                    </a:moveTo>
                    <a:lnTo>
                      <a:pt x="234629" y="821"/>
                    </a:lnTo>
                    <a:lnTo>
                      <a:pt x="241432" y="3506"/>
                    </a:lnTo>
                    <a:lnTo>
                      <a:pt x="248031" y="6595"/>
                    </a:lnTo>
                    <a:lnTo>
                      <a:pt x="254400" y="10055"/>
                    </a:lnTo>
                    <a:lnTo>
                      <a:pt x="255184" y="9268"/>
                    </a:lnTo>
                    <a:lnTo>
                      <a:pt x="248827" y="5801"/>
                    </a:lnTo>
                    <a:lnTo>
                      <a:pt x="242239" y="2702"/>
                    </a:lnTo>
                    <a:lnTo>
                      <a:pt x="235451" y="0"/>
                    </a:lnTo>
                    <a:close/>
                  </a:path>
                  <a:path w="255269" h="255270">
                    <a:moveTo>
                      <a:pt x="819" y="234634"/>
                    </a:moveTo>
                    <a:lnTo>
                      <a:pt x="0" y="235453"/>
                    </a:lnTo>
                    <a:lnTo>
                      <a:pt x="2700" y="242241"/>
                    </a:lnTo>
                    <a:lnTo>
                      <a:pt x="5798" y="248827"/>
                    </a:lnTo>
                    <a:lnTo>
                      <a:pt x="9269" y="255184"/>
                    </a:lnTo>
                    <a:lnTo>
                      <a:pt x="10052" y="254401"/>
                    </a:lnTo>
                    <a:lnTo>
                      <a:pt x="6591" y="248035"/>
                    </a:lnTo>
                    <a:lnTo>
                      <a:pt x="3503" y="241435"/>
                    </a:lnTo>
                    <a:lnTo>
                      <a:pt x="819" y="234634"/>
                    </a:lnTo>
                    <a:close/>
                  </a:path>
                </a:pathLst>
              </a:custGeom>
              <a:solidFill>
                <a:srgbClr val="818C9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41"/>
              <p:cNvSpPr/>
              <p:nvPr/>
            </p:nvSpPr>
            <p:spPr>
              <a:xfrm>
                <a:off x="2577101" y="3697172"/>
                <a:ext cx="26035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260350" h="260350">
                    <a:moveTo>
                      <a:pt x="241166" y="0"/>
                    </a:moveTo>
                    <a:lnTo>
                      <a:pt x="240361" y="802"/>
                    </a:lnTo>
                    <a:lnTo>
                      <a:pt x="246848" y="3837"/>
                    </a:lnTo>
                    <a:lnTo>
                      <a:pt x="253124" y="7245"/>
                    </a:lnTo>
                    <a:lnTo>
                      <a:pt x="259162" y="11004"/>
                    </a:lnTo>
                    <a:lnTo>
                      <a:pt x="259937" y="10228"/>
                    </a:lnTo>
                    <a:lnTo>
                      <a:pt x="253904" y="6465"/>
                    </a:lnTo>
                    <a:lnTo>
                      <a:pt x="247641" y="3046"/>
                    </a:lnTo>
                    <a:lnTo>
                      <a:pt x="241166" y="0"/>
                    </a:lnTo>
                    <a:close/>
                  </a:path>
                  <a:path w="260350" h="260350">
                    <a:moveTo>
                      <a:pt x="803" y="240360"/>
                    </a:moveTo>
                    <a:lnTo>
                      <a:pt x="0" y="241164"/>
                    </a:lnTo>
                    <a:lnTo>
                      <a:pt x="3046" y="247639"/>
                    </a:lnTo>
                    <a:lnTo>
                      <a:pt x="6466" y="253906"/>
                    </a:lnTo>
                    <a:lnTo>
                      <a:pt x="10231" y="259934"/>
                    </a:lnTo>
                    <a:lnTo>
                      <a:pt x="11005" y="259159"/>
                    </a:lnTo>
                    <a:lnTo>
                      <a:pt x="7249" y="253121"/>
                    </a:lnTo>
                    <a:lnTo>
                      <a:pt x="3839" y="246846"/>
                    </a:lnTo>
                    <a:lnTo>
                      <a:pt x="803" y="240360"/>
                    </a:lnTo>
                    <a:close/>
                  </a:path>
                </a:pathLst>
              </a:custGeom>
              <a:solidFill>
                <a:srgbClr val="7F8A9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42"/>
              <p:cNvSpPr/>
              <p:nvPr/>
            </p:nvSpPr>
            <p:spPr>
              <a:xfrm>
                <a:off x="2581979" y="3702043"/>
                <a:ext cx="264160" cy="264160"/>
              </a:xfrm>
              <a:custGeom>
                <a:avLst/>
                <a:gdLst/>
                <a:ahLst/>
                <a:cxnLst/>
                <a:rect l="l" t="t" r="r" b="b"/>
                <a:pathLst>
                  <a:path w="264160" h="264160">
                    <a:moveTo>
                      <a:pt x="245915" y="0"/>
                    </a:moveTo>
                    <a:lnTo>
                      <a:pt x="245130" y="787"/>
                    </a:lnTo>
                    <a:lnTo>
                      <a:pt x="251316" y="4149"/>
                    </a:lnTo>
                    <a:lnTo>
                      <a:pt x="257282" y="7871"/>
                    </a:lnTo>
                    <a:lnTo>
                      <a:pt x="263005" y="11911"/>
                    </a:lnTo>
                    <a:lnTo>
                      <a:pt x="263771" y="11145"/>
                    </a:lnTo>
                    <a:lnTo>
                      <a:pt x="258052" y="7101"/>
                    </a:lnTo>
                    <a:lnTo>
                      <a:pt x="252094" y="3374"/>
                    </a:lnTo>
                    <a:lnTo>
                      <a:pt x="245915" y="0"/>
                    </a:lnTo>
                    <a:close/>
                  </a:path>
                  <a:path w="264160" h="264160">
                    <a:moveTo>
                      <a:pt x="782" y="245133"/>
                    </a:moveTo>
                    <a:lnTo>
                      <a:pt x="0" y="245916"/>
                    </a:lnTo>
                    <a:lnTo>
                      <a:pt x="3371" y="252096"/>
                    </a:lnTo>
                    <a:lnTo>
                      <a:pt x="7095" y="258059"/>
                    </a:lnTo>
                    <a:lnTo>
                      <a:pt x="11140" y="263777"/>
                    </a:lnTo>
                    <a:lnTo>
                      <a:pt x="11907" y="263010"/>
                    </a:lnTo>
                    <a:lnTo>
                      <a:pt x="7865" y="257288"/>
                    </a:lnTo>
                    <a:lnTo>
                      <a:pt x="4146" y="251323"/>
                    </a:lnTo>
                    <a:lnTo>
                      <a:pt x="782" y="245133"/>
                    </a:lnTo>
                    <a:close/>
                  </a:path>
                </a:pathLst>
              </a:custGeom>
              <a:solidFill>
                <a:srgbClr val="7E898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43"/>
              <p:cNvSpPr/>
              <p:nvPr/>
            </p:nvSpPr>
            <p:spPr>
              <a:xfrm>
                <a:off x="2587332" y="3707400"/>
                <a:ext cx="2667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266700" h="266700">
                    <a:moveTo>
                      <a:pt x="249706" y="0"/>
                    </a:moveTo>
                    <a:lnTo>
                      <a:pt x="248931" y="775"/>
                    </a:lnTo>
                    <a:lnTo>
                      <a:pt x="254838" y="4451"/>
                    </a:lnTo>
                    <a:lnTo>
                      <a:pt x="260513" y="8454"/>
                    </a:lnTo>
                    <a:lnTo>
                      <a:pt x="265938" y="12768"/>
                    </a:lnTo>
                    <a:lnTo>
                      <a:pt x="266696" y="12010"/>
                    </a:lnTo>
                    <a:lnTo>
                      <a:pt x="261275" y="7692"/>
                    </a:lnTo>
                    <a:lnTo>
                      <a:pt x="255604" y="3685"/>
                    </a:lnTo>
                    <a:lnTo>
                      <a:pt x="249706" y="0"/>
                    </a:lnTo>
                    <a:close/>
                  </a:path>
                  <a:path w="266700" h="266700">
                    <a:moveTo>
                      <a:pt x="774" y="248930"/>
                    </a:moveTo>
                    <a:lnTo>
                      <a:pt x="0" y="249705"/>
                    </a:lnTo>
                    <a:lnTo>
                      <a:pt x="3682" y="255605"/>
                    </a:lnTo>
                    <a:lnTo>
                      <a:pt x="7693" y="261277"/>
                    </a:lnTo>
                    <a:lnTo>
                      <a:pt x="12009" y="266697"/>
                    </a:lnTo>
                    <a:lnTo>
                      <a:pt x="12767" y="265938"/>
                    </a:lnTo>
                    <a:lnTo>
                      <a:pt x="8455" y="260515"/>
                    </a:lnTo>
                    <a:lnTo>
                      <a:pt x="4450" y="254835"/>
                    </a:lnTo>
                    <a:lnTo>
                      <a:pt x="774" y="248930"/>
                    </a:lnTo>
                    <a:close/>
                  </a:path>
                </a:pathLst>
              </a:custGeom>
              <a:solidFill>
                <a:srgbClr val="7C878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44"/>
              <p:cNvSpPr/>
              <p:nvPr/>
            </p:nvSpPr>
            <p:spPr>
              <a:xfrm>
                <a:off x="2593120" y="3713189"/>
                <a:ext cx="269240" cy="269240"/>
              </a:xfrm>
              <a:custGeom>
                <a:avLst/>
                <a:gdLst/>
                <a:ahLst/>
                <a:cxnLst/>
                <a:rect l="l" t="t" r="r" b="b"/>
                <a:pathLst>
                  <a:path w="269239" h="269239">
                    <a:moveTo>
                      <a:pt x="252630" y="0"/>
                    </a:moveTo>
                    <a:lnTo>
                      <a:pt x="251865" y="765"/>
                    </a:lnTo>
                    <a:lnTo>
                      <a:pt x="257496" y="4740"/>
                    </a:lnTo>
                    <a:lnTo>
                      <a:pt x="262886" y="9036"/>
                    </a:lnTo>
                    <a:lnTo>
                      <a:pt x="268015" y="13615"/>
                    </a:lnTo>
                    <a:lnTo>
                      <a:pt x="268772" y="12860"/>
                    </a:lnTo>
                    <a:lnTo>
                      <a:pt x="263644" y="8277"/>
                    </a:lnTo>
                    <a:lnTo>
                      <a:pt x="258257" y="3981"/>
                    </a:lnTo>
                    <a:lnTo>
                      <a:pt x="252630" y="0"/>
                    </a:lnTo>
                    <a:close/>
                  </a:path>
                  <a:path w="269239" h="269239">
                    <a:moveTo>
                      <a:pt x="767" y="251864"/>
                    </a:moveTo>
                    <a:lnTo>
                      <a:pt x="0" y="252632"/>
                    </a:lnTo>
                    <a:lnTo>
                      <a:pt x="3978" y="258258"/>
                    </a:lnTo>
                    <a:lnTo>
                      <a:pt x="8277" y="263644"/>
                    </a:lnTo>
                    <a:lnTo>
                      <a:pt x="12860" y="268772"/>
                    </a:lnTo>
                    <a:lnTo>
                      <a:pt x="13615" y="268016"/>
                    </a:lnTo>
                    <a:lnTo>
                      <a:pt x="9036" y="262886"/>
                    </a:lnTo>
                    <a:lnTo>
                      <a:pt x="4740" y="257496"/>
                    </a:lnTo>
                    <a:lnTo>
                      <a:pt x="767" y="251864"/>
                    </a:lnTo>
                    <a:close/>
                  </a:path>
                </a:pathLst>
              </a:custGeom>
              <a:solidFill>
                <a:srgbClr val="7A858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5"/>
              <p:cNvSpPr/>
              <p:nvPr/>
            </p:nvSpPr>
            <p:spPr>
              <a:xfrm>
                <a:off x="2599342" y="3719411"/>
                <a:ext cx="270510" cy="270510"/>
              </a:xfrm>
              <a:custGeom>
                <a:avLst/>
                <a:gdLst/>
                <a:ahLst/>
                <a:cxnLst/>
                <a:rect l="l" t="t" r="r" b="b"/>
                <a:pathLst>
                  <a:path w="270510" h="270510">
                    <a:moveTo>
                      <a:pt x="254687" y="0"/>
                    </a:moveTo>
                    <a:lnTo>
                      <a:pt x="253928" y="758"/>
                    </a:lnTo>
                    <a:lnTo>
                      <a:pt x="259292" y="5027"/>
                    </a:lnTo>
                    <a:lnTo>
                      <a:pt x="264416" y="9587"/>
                    </a:lnTo>
                    <a:lnTo>
                      <a:pt x="269259" y="14431"/>
                    </a:lnTo>
                    <a:lnTo>
                      <a:pt x="270009" y="13677"/>
                    </a:lnTo>
                    <a:lnTo>
                      <a:pt x="265168" y="8835"/>
                    </a:lnTo>
                    <a:lnTo>
                      <a:pt x="260050" y="4271"/>
                    </a:lnTo>
                    <a:lnTo>
                      <a:pt x="254687" y="0"/>
                    </a:lnTo>
                    <a:close/>
                  </a:path>
                  <a:path w="270510" h="270510">
                    <a:moveTo>
                      <a:pt x="758" y="253927"/>
                    </a:moveTo>
                    <a:lnTo>
                      <a:pt x="0" y="254687"/>
                    </a:lnTo>
                    <a:lnTo>
                      <a:pt x="4272" y="260050"/>
                    </a:lnTo>
                    <a:lnTo>
                      <a:pt x="8832" y="265170"/>
                    </a:lnTo>
                    <a:lnTo>
                      <a:pt x="13674" y="270013"/>
                    </a:lnTo>
                    <a:lnTo>
                      <a:pt x="14431" y="269257"/>
                    </a:lnTo>
                    <a:lnTo>
                      <a:pt x="9588" y="264414"/>
                    </a:lnTo>
                    <a:lnTo>
                      <a:pt x="5027" y="259292"/>
                    </a:lnTo>
                    <a:lnTo>
                      <a:pt x="758" y="253927"/>
                    </a:lnTo>
                    <a:close/>
                  </a:path>
                </a:pathLst>
              </a:custGeom>
              <a:solidFill>
                <a:srgbClr val="77828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46"/>
              <p:cNvSpPr/>
              <p:nvPr/>
            </p:nvSpPr>
            <p:spPr>
              <a:xfrm>
                <a:off x="2605980" y="3726049"/>
                <a:ext cx="270510" cy="270510"/>
              </a:xfrm>
              <a:custGeom>
                <a:avLst/>
                <a:gdLst/>
                <a:ahLst/>
                <a:cxnLst/>
                <a:rect l="l" t="t" r="r" b="b"/>
                <a:pathLst>
                  <a:path w="270510" h="270510">
                    <a:moveTo>
                      <a:pt x="255912" y="0"/>
                    </a:moveTo>
                    <a:lnTo>
                      <a:pt x="255155" y="755"/>
                    </a:lnTo>
                    <a:lnTo>
                      <a:pt x="260259" y="5311"/>
                    </a:lnTo>
                    <a:lnTo>
                      <a:pt x="265101" y="10153"/>
                    </a:lnTo>
                    <a:lnTo>
                      <a:pt x="269657" y="15255"/>
                    </a:lnTo>
                    <a:lnTo>
                      <a:pt x="270413" y="14499"/>
                    </a:lnTo>
                    <a:lnTo>
                      <a:pt x="265854" y="9397"/>
                    </a:lnTo>
                    <a:lnTo>
                      <a:pt x="261011" y="4559"/>
                    </a:lnTo>
                    <a:lnTo>
                      <a:pt x="255912" y="0"/>
                    </a:lnTo>
                    <a:close/>
                  </a:path>
                  <a:path w="270510" h="270510">
                    <a:moveTo>
                      <a:pt x="755" y="255156"/>
                    </a:moveTo>
                    <a:lnTo>
                      <a:pt x="0" y="255912"/>
                    </a:lnTo>
                    <a:lnTo>
                      <a:pt x="4556" y="261013"/>
                    </a:lnTo>
                    <a:lnTo>
                      <a:pt x="9400" y="265854"/>
                    </a:lnTo>
                    <a:lnTo>
                      <a:pt x="14499" y="270413"/>
                    </a:lnTo>
                    <a:lnTo>
                      <a:pt x="15257" y="269655"/>
                    </a:lnTo>
                    <a:lnTo>
                      <a:pt x="10152" y="265100"/>
                    </a:lnTo>
                    <a:lnTo>
                      <a:pt x="5312" y="260259"/>
                    </a:lnTo>
                    <a:lnTo>
                      <a:pt x="755" y="255156"/>
                    </a:lnTo>
                    <a:close/>
                  </a:path>
                </a:pathLst>
              </a:custGeom>
              <a:solidFill>
                <a:srgbClr val="75818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47"/>
              <p:cNvSpPr/>
              <p:nvPr/>
            </p:nvSpPr>
            <p:spPr>
              <a:xfrm>
                <a:off x="2613016" y="3733088"/>
                <a:ext cx="270510" cy="270510"/>
              </a:xfrm>
              <a:custGeom>
                <a:avLst/>
                <a:gdLst/>
                <a:ahLst/>
                <a:cxnLst/>
                <a:rect l="l" t="t" r="r" b="b"/>
                <a:pathLst>
                  <a:path w="270510" h="270510">
                    <a:moveTo>
                      <a:pt x="256335" y="0"/>
                    </a:moveTo>
                    <a:lnTo>
                      <a:pt x="255584" y="753"/>
                    </a:lnTo>
                    <a:lnTo>
                      <a:pt x="260427" y="5594"/>
                    </a:lnTo>
                    <a:lnTo>
                      <a:pt x="264988" y="10716"/>
                    </a:lnTo>
                    <a:lnTo>
                      <a:pt x="269253" y="16083"/>
                    </a:lnTo>
                    <a:lnTo>
                      <a:pt x="270013" y="15322"/>
                    </a:lnTo>
                    <a:lnTo>
                      <a:pt x="265741" y="9961"/>
                    </a:lnTo>
                    <a:lnTo>
                      <a:pt x="261179" y="4842"/>
                    </a:lnTo>
                    <a:lnTo>
                      <a:pt x="256335" y="0"/>
                    </a:lnTo>
                    <a:close/>
                  </a:path>
                  <a:path w="270510" h="270510">
                    <a:moveTo>
                      <a:pt x="756" y="255579"/>
                    </a:moveTo>
                    <a:lnTo>
                      <a:pt x="0" y="256335"/>
                    </a:lnTo>
                    <a:lnTo>
                      <a:pt x="4842" y="261177"/>
                    </a:lnTo>
                    <a:lnTo>
                      <a:pt x="9965" y="265739"/>
                    </a:lnTo>
                    <a:lnTo>
                      <a:pt x="15328" y="270009"/>
                    </a:lnTo>
                    <a:lnTo>
                      <a:pt x="16087" y="269250"/>
                    </a:lnTo>
                    <a:lnTo>
                      <a:pt x="10722" y="264983"/>
                    </a:lnTo>
                    <a:lnTo>
                      <a:pt x="5598" y="260421"/>
                    </a:lnTo>
                    <a:lnTo>
                      <a:pt x="756" y="255579"/>
                    </a:lnTo>
                    <a:close/>
                  </a:path>
                </a:pathLst>
              </a:custGeom>
              <a:solidFill>
                <a:srgbClr val="737F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2620480" y="3740556"/>
                <a:ext cx="274955" cy="274955"/>
              </a:xfrm>
              <a:custGeom>
                <a:avLst/>
                <a:gdLst/>
                <a:ahLst/>
                <a:cxnLst/>
                <a:rect l="l" t="t" r="r" b="b"/>
                <a:pathLst>
                  <a:path w="274955" h="274954">
                    <a:moveTo>
                      <a:pt x="25628" y="273786"/>
                    </a:moveTo>
                    <a:lnTo>
                      <a:pt x="19723" y="270103"/>
                    </a:lnTo>
                    <a:lnTo>
                      <a:pt x="16827" y="268084"/>
                    </a:lnTo>
                    <a:lnTo>
                      <a:pt x="12687" y="265036"/>
                    </a:lnTo>
                    <a:lnTo>
                      <a:pt x="8623" y="261785"/>
                    </a:lnTo>
                    <a:lnTo>
                      <a:pt x="5880" y="259740"/>
                    </a:lnTo>
                    <a:lnTo>
                      <a:pt x="749" y="255155"/>
                    </a:lnTo>
                    <a:lnTo>
                      <a:pt x="0" y="255917"/>
                    </a:lnTo>
                    <a:lnTo>
                      <a:pt x="5118" y="260489"/>
                    </a:lnTo>
                    <a:lnTo>
                      <a:pt x="10502" y="264795"/>
                    </a:lnTo>
                    <a:lnTo>
                      <a:pt x="12026" y="265874"/>
                    </a:lnTo>
                    <a:lnTo>
                      <a:pt x="13271" y="266865"/>
                    </a:lnTo>
                    <a:lnTo>
                      <a:pt x="18948" y="270878"/>
                    </a:lnTo>
                    <a:lnTo>
                      <a:pt x="24853" y="274561"/>
                    </a:lnTo>
                    <a:lnTo>
                      <a:pt x="25628" y="273786"/>
                    </a:lnTo>
                    <a:close/>
                  </a:path>
                  <a:path w="274955" h="274954">
                    <a:moveTo>
                      <a:pt x="274548" y="24853"/>
                    </a:moveTo>
                    <a:lnTo>
                      <a:pt x="270865" y="18948"/>
                    </a:lnTo>
                    <a:lnTo>
                      <a:pt x="266865" y="13284"/>
                    </a:lnTo>
                    <a:lnTo>
                      <a:pt x="265849" y="12014"/>
                    </a:lnTo>
                    <a:lnTo>
                      <a:pt x="264795" y="10515"/>
                    </a:lnTo>
                    <a:lnTo>
                      <a:pt x="260489" y="5130"/>
                    </a:lnTo>
                    <a:lnTo>
                      <a:pt x="255905" y="0"/>
                    </a:lnTo>
                    <a:lnTo>
                      <a:pt x="255155" y="749"/>
                    </a:lnTo>
                    <a:lnTo>
                      <a:pt x="259727" y="5880"/>
                    </a:lnTo>
                    <a:lnTo>
                      <a:pt x="261848" y="8559"/>
                    </a:lnTo>
                    <a:lnTo>
                      <a:pt x="264972" y="12636"/>
                    </a:lnTo>
                    <a:lnTo>
                      <a:pt x="267995" y="16903"/>
                    </a:lnTo>
                    <a:lnTo>
                      <a:pt x="270103" y="19723"/>
                    </a:lnTo>
                    <a:lnTo>
                      <a:pt x="273786" y="25628"/>
                    </a:lnTo>
                    <a:lnTo>
                      <a:pt x="274548" y="24853"/>
                    </a:lnTo>
                    <a:close/>
                  </a:path>
                </a:pathLst>
              </a:custGeom>
              <a:solidFill>
                <a:srgbClr val="75818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2636620" y="3756688"/>
                <a:ext cx="264160" cy="264160"/>
              </a:xfrm>
              <a:custGeom>
                <a:avLst/>
                <a:gdLst/>
                <a:ahLst/>
                <a:cxnLst/>
                <a:rect l="l" t="t" r="r" b="b"/>
                <a:pathLst>
                  <a:path w="264160" h="264160">
                    <a:moveTo>
                      <a:pt x="252633" y="0"/>
                    </a:moveTo>
                    <a:lnTo>
                      <a:pt x="251866" y="768"/>
                    </a:lnTo>
                    <a:lnTo>
                      <a:pt x="255905" y="6492"/>
                    </a:lnTo>
                    <a:lnTo>
                      <a:pt x="259627" y="12457"/>
                    </a:lnTo>
                    <a:lnTo>
                      <a:pt x="262991" y="18644"/>
                    </a:lnTo>
                    <a:lnTo>
                      <a:pt x="263772" y="17862"/>
                    </a:lnTo>
                    <a:lnTo>
                      <a:pt x="260398" y="11681"/>
                    </a:lnTo>
                    <a:lnTo>
                      <a:pt x="256680" y="5718"/>
                    </a:lnTo>
                    <a:lnTo>
                      <a:pt x="252633" y="0"/>
                    </a:lnTo>
                    <a:close/>
                  </a:path>
                  <a:path w="264160" h="264160">
                    <a:moveTo>
                      <a:pt x="768" y="251867"/>
                    </a:moveTo>
                    <a:lnTo>
                      <a:pt x="0" y="252635"/>
                    </a:lnTo>
                    <a:lnTo>
                      <a:pt x="5717" y="256680"/>
                    </a:lnTo>
                    <a:lnTo>
                      <a:pt x="11678" y="260402"/>
                    </a:lnTo>
                    <a:lnTo>
                      <a:pt x="17861" y="263775"/>
                    </a:lnTo>
                    <a:lnTo>
                      <a:pt x="18646" y="262991"/>
                    </a:lnTo>
                    <a:lnTo>
                      <a:pt x="12456" y="259628"/>
                    </a:lnTo>
                    <a:lnTo>
                      <a:pt x="6490" y="255908"/>
                    </a:lnTo>
                    <a:lnTo>
                      <a:pt x="768" y="251867"/>
                    </a:lnTo>
                    <a:close/>
                  </a:path>
                </a:pathLst>
              </a:custGeom>
              <a:solidFill>
                <a:srgbClr val="77828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2645333" y="3765410"/>
                <a:ext cx="264795" cy="264795"/>
              </a:xfrm>
              <a:custGeom>
                <a:avLst/>
                <a:gdLst/>
                <a:ahLst/>
                <a:cxnLst/>
                <a:rect l="l" t="t" r="r" b="b"/>
                <a:pathLst>
                  <a:path w="264794" h="264795">
                    <a:moveTo>
                      <a:pt x="29692" y="263512"/>
                    </a:moveTo>
                    <a:lnTo>
                      <a:pt x="22898" y="260819"/>
                    </a:lnTo>
                    <a:lnTo>
                      <a:pt x="19469" y="259232"/>
                    </a:lnTo>
                    <a:lnTo>
                      <a:pt x="14490" y="256755"/>
                    </a:lnTo>
                    <a:lnTo>
                      <a:pt x="9931" y="254279"/>
                    </a:lnTo>
                    <a:lnTo>
                      <a:pt x="6807" y="252691"/>
                    </a:lnTo>
                    <a:lnTo>
                      <a:pt x="774" y="248932"/>
                    </a:lnTo>
                    <a:lnTo>
                      <a:pt x="0" y="249707"/>
                    </a:lnTo>
                    <a:lnTo>
                      <a:pt x="6019" y="253466"/>
                    </a:lnTo>
                    <a:lnTo>
                      <a:pt x="12293" y="256882"/>
                    </a:lnTo>
                    <a:lnTo>
                      <a:pt x="13614" y="257517"/>
                    </a:lnTo>
                    <a:lnTo>
                      <a:pt x="15494" y="258533"/>
                    </a:lnTo>
                    <a:lnTo>
                      <a:pt x="22085" y="261632"/>
                    </a:lnTo>
                    <a:lnTo>
                      <a:pt x="28879" y="264325"/>
                    </a:lnTo>
                    <a:lnTo>
                      <a:pt x="29692" y="263512"/>
                    </a:lnTo>
                    <a:close/>
                  </a:path>
                  <a:path w="264794" h="264795">
                    <a:moveTo>
                      <a:pt x="264325" y="28879"/>
                    </a:moveTo>
                    <a:lnTo>
                      <a:pt x="261620" y="22085"/>
                    </a:lnTo>
                    <a:lnTo>
                      <a:pt x="258521" y="15506"/>
                    </a:lnTo>
                    <a:lnTo>
                      <a:pt x="257594" y="13817"/>
                    </a:lnTo>
                    <a:lnTo>
                      <a:pt x="256882" y="12293"/>
                    </a:lnTo>
                    <a:lnTo>
                      <a:pt x="253466" y="6032"/>
                    </a:lnTo>
                    <a:lnTo>
                      <a:pt x="249694" y="0"/>
                    </a:lnTo>
                    <a:lnTo>
                      <a:pt x="248932" y="774"/>
                    </a:lnTo>
                    <a:lnTo>
                      <a:pt x="252679" y="6807"/>
                    </a:lnTo>
                    <a:lnTo>
                      <a:pt x="254330" y="9867"/>
                    </a:lnTo>
                    <a:lnTo>
                      <a:pt x="256768" y="14541"/>
                    </a:lnTo>
                    <a:lnTo>
                      <a:pt x="259130" y="19570"/>
                    </a:lnTo>
                    <a:lnTo>
                      <a:pt x="260819" y="22898"/>
                    </a:lnTo>
                    <a:lnTo>
                      <a:pt x="263499" y="29692"/>
                    </a:lnTo>
                    <a:lnTo>
                      <a:pt x="264325" y="28879"/>
                    </a:lnTo>
                    <a:close/>
                  </a:path>
                </a:pathLst>
              </a:custGeom>
              <a:solidFill>
                <a:srgbClr val="79848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51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2580623" y="3695700"/>
                <a:ext cx="341821" cy="346812"/>
              </a:xfrm>
              <a:prstGeom prst="rect">
                <a:avLst/>
              </a:prstGeom>
            </p:spPr>
          </p:pic>
          <p:sp>
            <p:nvSpPr>
              <p:cNvPr id="52" name="object 52"/>
              <p:cNvSpPr/>
              <p:nvPr/>
            </p:nvSpPr>
            <p:spPr>
              <a:xfrm>
                <a:off x="2598712" y="3699230"/>
                <a:ext cx="285115" cy="240029"/>
              </a:xfrm>
              <a:custGeom>
                <a:avLst/>
                <a:gdLst/>
                <a:ahLst/>
                <a:cxnLst/>
                <a:rect l="l" t="t" r="r" b="b"/>
                <a:pathLst>
                  <a:path w="285114" h="240029">
                    <a:moveTo>
                      <a:pt x="33528" y="215112"/>
                    </a:moveTo>
                    <a:lnTo>
                      <a:pt x="32512" y="213055"/>
                    </a:lnTo>
                    <a:lnTo>
                      <a:pt x="32029" y="212013"/>
                    </a:lnTo>
                    <a:lnTo>
                      <a:pt x="11328" y="228257"/>
                    </a:lnTo>
                    <a:lnTo>
                      <a:pt x="8585" y="230416"/>
                    </a:lnTo>
                    <a:lnTo>
                      <a:pt x="5842" y="232575"/>
                    </a:lnTo>
                    <a:lnTo>
                      <a:pt x="3098" y="234721"/>
                    </a:lnTo>
                    <a:lnTo>
                      <a:pt x="1143" y="236258"/>
                    </a:lnTo>
                    <a:lnTo>
                      <a:pt x="901" y="236664"/>
                    </a:lnTo>
                    <a:lnTo>
                      <a:pt x="368" y="237540"/>
                    </a:lnTo>
                    <a:lnTo>
                      <a:pt x="165" y="238569"/>
                    </a:lnTo>
                    <a:lnTo>
                      <a:pt x="0" y="239458"/>
                    </a:lnTo>
                    <a:lnTo>
                      <a:pt x="4064" y="236499"/>
                    </a:lnTo>
                    <a:lnTo>
                      <a:pt x="6858" y="234467"/>
                    </a:lnTo>
                    <a:lnTo>
                      <a:pt x="9652" y="232448"/>
                    </a:lnTo>
                    <a:lnTo>
                      <a:pt x="12458" y="230403"/>
                    </a:lnTo>
                    <a:lnTo>
                      <a:pt x="33528" y="215112"/>
                    </a:lnTo>
                    <a:close/>
                  </a:path>
                  <a:path w="285114" h="240029">
                    <a:moveTo>
                      <a:pt x="138290" y="0"/>
                    </a:moveTo>
                    <a:lnTo>
                      <a:pt x="137655" y="571"/>
                    </a:lnTo>
                    <a:lnTo>
                      <a:pt x="136563" y="1790"/>
                    </a:lnTo>
                    <a:lnTo>
                      <a:pt x="136080" y="2501"/>
                    </a:lnTo>
                    <a:lnTo>
                      <a:pt x="135978" y="2654"/>
                    </a:lnTo>
                    <a:lnTo>
                      <a:pt x="135470" y="6108"/>
                    </a:lnTo>
                    <a:lnTo>
                      <a:pt x="130771" y="39128"/>
                    </a:lnTo>
                    <a:lnTo>
                      <a:pt x="133210" y="38912"/>
                    </a:lnTo>
                    <a:lnTo>
                      <a:pt x="134429" y="38836"/>
                    </a:lnTo>
                    <a:lnTo>
                      <a:pt x="136994" y="12941"/>
                    </a:lnTo>
                    <a:lnTo>
                      <a:pt x="137337" y="9486"/>
                    </a:lnTo>
                    <a:lnTo>
                      <a:pt x="137680" y="6045"/>
                    </a:lnTo>
                    <a:lnTo>
                      <a:pt x="137706" y="5854"/>
                    </a:lnTo>
                    <a:lnTo>
                      <a:pt x="138023" y="2590"/>
                    </a:lnTo>
                    <a:lnTo>
                      <a:pt x="138290" y="0"/>
                    </a:lnTo>
                    <a:close/>
                  </a:path>
                  <a:path w="285114" h="240029">
                    <a:moveTo>
                      <a:pt x="284937" y="239420"/>
                    </a:moveTo>
                    <a:lnTo>
                      <a:pt x="284772" y="238633"/>
                    </a:lnTo>
                    <a:lnTo>
                      <a:pt x="284581" y="237629"/>
                    </a:lnTo>
                    <a:lnTo>
                      <a:pt x="284035" y="236702"/>
                    </a:lnTo>
                    <a:lnTo>
                      <a:pt x="283781" y="236245"/>
                    </a:lnTo>
                    <a:lnTo>
                      <a:pt x="281838" y="234721"/>
                    </a:lnTo>
                    <a:lnTo>
                      <a:pt x="279095" y="232562"/>
                    </a:lnTo>
                    <a:lnTo>
                      <a:pt x="276339" y="230416"/>
                    </a:lnTo>
                    <a:lnTo>
                      <a:pt x="273596" y="228257"/>
                    </a:lnTo>
                    <a:lnTo>
                      <a:pt x="252895" y="212026"/>
                    </a:lnTo>
                    <a:lnTo>
                      <a:pt x="251917" y="214071"/>
                    </a:lnTo>
                    <a:lnTo>
                      <a:pt x="251409" y="215087"/>
                    </a:lnTo>
                    <a:lnTo>
                      <a:pt x="283679" y="238518"/>
                    </a:lnTo>
                    <a:lnTo>
                      <a:pt x="284937" y="239420"/>
                    </a:lnTo>
                    <a:close/>
                  </a:path>
                </a:pathLst>
              </a:custGeom>
              <a:solidFill>
                <a:srgbClr val="C9CEC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53"/>
              <p:cNvSpPr/>
              <p:nvPr/>
            </p:nvSpPr>
            <p:spPr>
              <a:xfrm>
                <a:off x="2607297" y="3708704"/>
                <a:ext cx="267970" cy="223520"/>
              </a:xfrm>
              <a:custGeom>
                <a:avLst/>
                <a:gdLst/>
                <a:ahLst/>
                <a:cxnLst/>
                <a:rect l="l" t="t" r="r" b="b"/>
                <a:pathLst>
                  <a:path w="267969" h="223520">
                    <a:moveTo>
                      <a:pt x="12293" y="214820"/>
                    </a:moveTo>
                    <a:lnTo>
                      <a:pt x="11010" y="212305"/>
                    </a:lnTo>
                    <a:lnTo>
                      <a:pt x="8255" y="214464"/>
                    </a:lnTo>
                    <a:lnTo>
                      <a:pt x="5486" y="216636"/>
                    </a:lnTo>
                    <a:lnTo>
                      <a:pt x="2743" y="218782"/>
                    </a:lnTo>
                    <a:lnTo>
                      <a:pt x="0" y="220941"/>
                    </a:lnTo>
                    <a:lnTo>
                      <a:pt x="1066" y="222973"/>
                    </a:lnTo>
                    <a:lnTo>
                      <a:pt x="3873" y="220929"/>
                    </a:lnTo>
                    <a:lnTo>
                      <a:pt x="6680" y="218897"/>
                    </a:lnTo>
                    <a:lnTo>
                      <a:pt x="9486" y="216852"/>
                    </a:lnTo>
                    <a:lnTo>
                      <a:pt x="12293" y="214820"/>
                    </a:lnTo>
                    <a:close/>
                  </a:path>
                  <a:path w="267969" h="223520">
                    <a:moveTo>
                      <a:pt x="128765" y="0"/>
                    </a:moveTo>
                    <a:lnTo>
                      <a:pt x="126403" y="88"/>
                    </a:lnTo>
                    <a:lnTo>
                      <a:pt x="125907" y="3556"/>
                    </a:lnTo>
                    <a:lnTo>
                      <a:pt x="125412" y="7023"/>
                    </a:lnTo>
                    <a:lnTo>
                      <a:pt x="124917" y="10502"/>
                    </a:lnTo>
                    <a:lnTo>
                      <a:pt x="124421" y="13970"/>
                    </a:lnTo>
                    <a:lnTo>
                      <a:pt x="127393" y="13792"/>
                    </a:lnTo>
                    <a:lnTo>
                      <a:pt x="127723" y="10363"/>
                    </a:lnTo>
                    <a:lnTo>
                      <a:pt x="128079" y="6896"/>
                    </a:lnTo>
                    <a:lnTo>
                      <a:pt x="128409" y="3467"/>
                    </a:lnTo>
                    <a:lnTo>
                      <a:pt x="128765" y="0"/>
                    </a:lnTo>
                    <a:close/>
                  </a:path>
                  <a:path w="267969" h="223520">
                    <a:moveTo>
                      <a:pt x="267754" y="220941"/>
                    </a:moveTo>
                    <a:lnTo>
                      <a:pt x="264998" y="218795"/>
                    </a:lnTo>
                    <a:lnTo>
                      <a:pt x="262267" y="216636"/>
                    </a:lnTo>
                    <a:lnTo>
                      <a:pt x="259511" y="214477"/>
                    </a:lnTo>
                    <a:lnTo>
                      <a:pt x="256755" y="212305"/>
                    </a:lnTo>
                    <a:lnTo>
                      <a:pt x="255473" y="214795"/>
                    </a:lnTo>
                    <a:lnTo>
                      <a:pt x="258279" y="216839"/>
                    </a:lnTo>
                    <a:lnTo>
                      <a:pt x="261086" y="218871"/>
                    </a:lnTo>
                    <a:lnTo>
                      <a:pt x="266700" y="222948"/>
                    </a:lnTo>
                    <a:lnTo>
                      <a:pt x="267754" y="220941"/>
                    </a:lnTo>
                    <a:close/>
                  </a:path>
                </a:pathLst>
              </a:custGeom>
              <a:solidFill>
                <a:srgbClr val="CBD0C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54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2598291" y="3696416"/>
                <a:ext cx="285780" cy="250228"/>
              </a:xfrm>
              <a:prstGeom prst="rect">
                <a:avLst/>
              </a:prstGeom>
            </p:spPr>
          </p:pic>
          <p:sp>
            <p:nvSpPr>
              <p:cNvPr id="55" name="object 55"/>
              <p:cNvSpPr/>
              <p:nvPr/>
            </p:nvSpPr>
            <p:spPr>
              <a:xfrm>
                <a:off x="2598293" y="3696423"/>
                <a:ext cx="286385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286385" h="247650">
                    <a:moveTo>
                      <a:pt x="285762" y="247091"/>
                    </a:moveTo>
                    <a:lnTo>
                      <a:pt x="146367" y="165493"/>
                    </a:lnTo>
                    <a:lnTo>
                      <a:pt x="145618" y="165049"/>
                    </a:lnTo>
                    <a:lnTo>
                      <a:pt x="145618" y="164604"/>
                    </a:lnTo>
                    <a:lnTo>
                      <a:pt x="146367" y="164134"/>
                    </a:lnTo>
                    <a:lnTo>
                      <a:pt x="145224" y="162166"/>
                    </a:lnTo>
                    <a:lnTo>
                      <a:pt x="144449" y="162585"/>
                    </a:lnTo>
                    <a:lnTo>
                      <a:pt x="144068" y="162369"/>
                    </a:lnTo>
                    <a:lnTo>
                      <a:pt x="144068" y="161480"/>
                    </a:lnTo>
                    <a:lnTo>
                      <a:pt x="143090" y="0"/>
                    </a:lnTo>
                    <a:lnTo>
                      <a:pt x="142684" y="0"/>
                    </a:lnTo>
                    <a:lnTo>
                      <a:pt x="141693" y="162369"/>
                    </a:lnTo>
                    <a:lnTo>
                      <a:pt x="141325" y="162585"/>
                    </a:lnTo>
                    <a:lnTo>
                      <a:pt x="140550" y="162166"/>
                    </a:lnTo>
                    <a:lnTo>
                      <a:pt x="139407" y="164134"/>
                    </a:lnTo>
                    <a:lnTo>
                      <a:pt x="140157" y="164604"/>
                    </a:lnTo>
                    <a:lnTo>
                      <a:pt x="140157" y="165049"/>
                    </a:lnTo>
                    <a:lnTo>
                      <a:pt x="139407" y="165493"/>
                    </a:lnTo>
                    <a:lnTo>
                      <a:pt x="0" y="247078"/>
                    </a:lnTo>
                    <a:lnTo>
                      <a:pt x="228" y="247446"/>
                    </a:lnTo>
                    <a:lnTo>
                      <a:pt x="140563" y="167525"/>
                    </a:lnTo>
                    <a:lnTo>
                      <a:pt x="141325" y="167106"/>
                    </a:lnTo>
                    <a:lnTo>
                      <a:pt x="141719" y="167322"/>
                    </a:lnTo>
                    <a:lnTo>
                      <a:pt x="141757" y="168186"/>
                    </a:lnTo>
                    <a:lnTo>
                      <a:pt x="144030" y="168198"/>
                    </a:lnTo>
                    <a:lnTo>
                      <a:pt x="144056" y="167322"/>
                    </a:lnTo>
                    <a:lnTo>
                      <a:pt x="144437" y="167106"/>
                    </a:lnTo>
                    <a:lnTo>
                      <a:pt x="145199" y="167525"/>
                    </a:lnTo>
                    <a:lnTo>
                      <a:pt x="285534" y="247446"/>
                    </a:lnTo>
                    <a:lnTo>
                      <a:pt x="285762" y="24709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2599448" y="3934548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>
                    <a:moveTo>
                      <a:pt x="76" y="88"/>
                    </a:moveTo>
                    <a:lnTo>
                      <a:pt x="0" y="317"/>
                    </a:lnTo>
                    <a:lnTo>
                      <a:pt x="76" y="88"/>
                    </a:lnTo>
                    <a:close/>
                  </a:path>
                </a:pathLst>
              </a:custGeom>
              <a:solidFill>
                <a:srgbClr val="7E898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57"/>
              <p:cNvSpPr/>
              <p:nvPr/>
            </p:nvSpPr>
            <p:spPr>
              <a:xfrm>
                <a:off x="2599410" y="3934599"/>
                <a:ext cx="63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270">
                    <a:moveTo>
                      <a:pt x="203" y="152"/>
                    </a:moveTo>
                    <a:lnTo>
                      <a:pt x="88" y="0"/>
                    </a:lnTo>
                    <a:lnTo>
                      <a:pt x="38" y="152"/>
                    </a:lnTo>
                    <a:lnTo>
                      <a:pt x="25" y="381"/>
                    </a:lnTo>
                    <a:lnTo>
                      <a:pt x="0" y="723"/>
                    </a:lnTo>
                    <a:lnTo>
                      <a:pt x="203" y="152"/>
                    </a:lnTo>
                    <a:close/>
                  </a:path>
                </a:pathLst>
              </a:custGeom>
              <a:solidFill>
                <a:srgbClr val="7C878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58"/>
              <p:cNvSpPr/>
              <p:nvPr/>
            </p:nvSpPr>
            <p:spPr>
              <a:xfrm>
                <a:off x="2599398" y="3934726"/>
                <a:ext cx="63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270">
                    <a:moveTo>
                      <a:pt x="254" y="76"/>
                    </a:moveTo>
                    <a:lnTo>
                      <a:pt x="25" y="482"/>
                    </a:lnTo>
                    <a:lnTo>
                      <a:pt x="0" y="825"/>
                    </a:lnTo>
                    <a:lnTo>
                      <a:pt x="254" y="76"/>
                    </a:lnTo>
                    <a:close/>
                  </a:path>
                </a:pathLst>
              </a:custGeom>
              <a:solidFill>
                <a:srgbClr val="7A858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59"/>
              <p:cNvSpPr/>
              <p:nvPr/>
            </p:nvSpPr>
            <p:spPr>
              <a:xfrm>
                <a:off x="2599385" y="3934777"/>
                <a:ext cx="63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270">
                    <a:moveTo>
                      <a:pt x="317" y="76"/>
                    </a:moveTo>
                    <a:lnTo>
                      <a:pt x="25" y="660"/>
                    </a:lnTo>
                    <a:lnTo>
                      <a:pt x="0" y="1003"/>
                    </a:lnTo>
                    <a:lnTo>
                      <a:pt x="317" y="76"/>
                    </a:lnTo>
                    <a:close/>
                  </a:path>
                </a:pathLst>
              </a:custGeom>
              <a:solidFill>
                <a:srgbClr val="79848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60"/>
              <p:cNvSpPr/>
              <p:nvPr/>
            </p:nvSpPr>
            <p:spPr>
              <a:xfrm>
                <a:off x="2599372" y="3934828"/>
                <a:ext cx="63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270">
                    <a:moveTo>
                      <a:pt x="381" y="63"/>
                    </a:moveTo>
                    <a:lnTo>
                      <a:pt x="25" y="838"/>
                    </a:lnTo>
                    <a:lnTo>
                      <a:pt x="0" y="1054"/>
                    </a:lnTo>
                    <a:lnTo>
                      <a:pt x="0" y="1181"/>
                    </a:lnTo>
                    <a:lnTo>
                      <a:pt x="381" y="63"/>
                    </a:lnTo>
                    <a:close/>
                  </a:path>
                </a:pathLst>
              </a:custGeom>
              <a:solidFill>
                <a:srgbClr val="77828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61"/>
              <p:cNvSpPr/>
              <p:nvPr/>
            </p:nvSpPr>
            <p:spPr>
              <a:xfrm>
                <a:off x="2599334" y="3934879"/>
                <a:ext cx="63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904">
                    <a:moveTo>
                      <a:pt x="520" y="76"/>
                    </a:moveTo>
                    <a:lnTo>
                      <a:pt x="393" y="0"/>
                    </a:lnTo>
                    <a:lnTo>
                      <a:pt x="38" y="1016"/>
                    </a:lnTo>
                    <a:lnTo>
                      <a:pt x="25" y="1231"/>
                    </a:lnTo>
                    <a:lnTo>
                      <a:pt x="12" y="1473"/>
                    </a:lnTo>
                    <a:lnTo>
                      <a:pt x="520" y="76"/>
                    </a:lnTo>
                    <a:close/>
                  </a:path>
                </a:pathLst>
              </a:custGeom>
              <a:solidFill>
                <a:srgbClr val="75818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62"/>
              <p:cNvSpPr/>
              <p:nvPr/>
            </p:nvSpPr>
            <p:spPr>
              <a:xfrm>
                <a:off x="2599334" y="3934942"/>
                <a:ext cx="63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904">
                    <a:moveTo>
                      <a:pt x="609" y="38"/>
                    </a:moveTo>
                    <a:lnTo>
                      <a:pt x="12" y="1409"/>
                    </a:lnTo>
                    <a:lnTo>
                      <a:pt x="0" y="1600"/>
                    </a:lnTo>
                    <a:lnTo>
                      <a:pt x="88" y="1473"/>
                    </a:lnTo>
                    <a:lnTo>
                      <a:pt x="609" y="38"/>
                    </a:lnTo>
                    <a:close/>
                  </a:path>
                </a:pathLst>
              </a:custGeom>
              <a:solidFill>
                <a:srgbClr val="727E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63"/>
              <p:cNvSpPr/>
              <p:nvPr/>
            </p:nvSpPr>
            <p:spPr>
              <a:xfrm>
                <a:off x="2599423" y="3934980"/>
                <a:ext cx="635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904">
                    <a:moveTo>
                      <a:pt x="596" y="12"/>
                    </a:moveTo>
                    <a:lnTo>
                      <a:pt x="0" y="1447"/>
                    </a:lnTo>
                    <a:lnTo>
                      <a:pt x="127" y="1244"/>
                    </a:lnTo>
                    <a:lnTo>
                      <a:pt x="254" y="1054"/>
                    </a:lnTo>
                    <a:lnTo>
                      <a:pt x="596" y="12"/>
                    </a:lnTo>
                    <a:close/>
                  </a:path>
                </a:pathLst>
              </a:custGeom>
              <a:solidFill>
                <a:srgbClr val="707C8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64"/>
              <p:cNvSpPr/>
              <p:nvPr/>
            </p:nvSpPr>
            <p:spPr>
              <a:xfrm>
                <a:off x="2599613" y="3934968"/>
                <a:ext cx="63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270">
                    <a:moveTo>
                      <a:pt x="533" y="0"/>
                    </a:moveTo>
                    <a:lnTo>
                      <a:pt x="406" y="25"/>
                    </a:lnTo>
                    <a:lnTo>
                      <a:pt x="0" y="1168"/>
                    </a:lnTo>
                    <a:lnTo>
                      <a:pt x="127" y="977"/>
                    </a:lnTo>
                    <a:lnTo>
                      <a:pt x="254" y="787"/>
                    </a:ln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6F7B8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65"/>
              <p:cNvSpPr/>
              <p:nvPr/>
            </p:nvSpPr>
            <p:spPr>
              <a:xfrm>
                <a:off x="2599804" y="3934942"/>
                <a:ext cx="63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270">
                    <a:moveTo>
                      <a:pt x="406" y="0"/>
                    </a:moveTo>
                    <a:lnTo>
                      <a:pt x="0" y="901"/>
                    </a:lnTo>
                    <a:lnTo>
                      <a:pt x="127" y="723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6D79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66"/>
              <p:cNvSpPr/>
              <p:nvPr/>
            </p:nvSpPr>
            <p:spPr>
              <a:xfrm>
                <a:off x="2599931" y="3934917"/>
                <a:ext cx="63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270">
                    <a:moveTo>
                      <a:pt x="355" y="0"/>
                    </a:moveTo>
                    <a:lnTo>
                      <a:pt x="0" y="749"/>
                    </a:lnTo>
                    <a:lnTo>
                      <a:pt x="139" y="546"/>
                    </a:lnTo>
                    <a:lnTo>
                      <a:pt x="355" y="0"/>
                    </a:lnTo>
                    <a:close/>
                  </a:path>
                </a:pathLst>
              </a:custGeom>
              <a:solidFill>
                <a:srgbClr val="6C78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67"/>
              <p:cNvSpPr/>
              <p:nvPr/>
            </p:nvSpPr>
            <p:spPr>
              <a:xfrm>
                <a:off x="2600071" y="3934879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>
                    <a:moveTo>
                      <a:pt x="292" y="0"/>
                    </a:moveTo>
                    <a:lnTo>
                      <a:pt x="0" y="584"/>
                    </a:lnTo>
                    <a:lnTo>
                      <a:pt x="127" y="393"/>
                    </a:lnTo>
                    <a:lnTo>
                      <a:pt x="292" y="0"/>
                    </a:lnTo>
                    <a:close/>
                  </a:path>
                </a:pathLst>
              </a:custGeom>
              <a:solidFill>
                <a:srgbClr val="6A767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68"/>
              <p:cNvSpPr/>
              <p:nvPr/>
            </p:nvSpPr>
            <p:spPr>
              <a:xfrm>
                <a:off x="2600198" y="3934802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>
                    <a:moveTo>
                      <a:pt x="292" y="0"/>
                    </a:moveTo>
                    <a:lnTo>
                      <a:pt x="165" y="76"/>
                    </a:lnTo>
                    <a:lnTo>
                      <a:pt x="0" y="469"/>
                    </a:lnTo>
                    <a:lnTo>
                      <a:pt x="127" y="279"/>
                    </a:lnTo>
                    <a:lnTo>
                      <a:pt x="254" y="101"/>
                    </a:lnTo>
                    <a:close/>
                  </a:path>
                </a:pathLst>
              </a:custGeom>
              <a:solidFill>
                <a:srgbClr val="68757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69"/>
              <p:cNvSpPr/>
              <p:nvPr/>
            </p:nvSpPr>
            <p:spPr>
              <a:xfrm>
                <a:off x="2600394" y="3934770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>
                    <a:moveTo>
                      <a:pt x="139" y="0"/>
                    </a:moveTo>
                    <a:lnTo>
                      <a:pt x="0" y="217"/>
                    </a:lnTo>
                    <a:lnTo>
                      <a:pt x="130" y="26"/>
                    </a:lnTo>
                    <a:close/>
                  </a:path>
                </a:pathLst>
              </a:custGeom>
              <a:solidFill>
                <a:srgbClr val="67747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70"/>
              <p:cNvSpPr/>
              <p:nvPr/>
            </p:nvSpPr>
            <p:spPr>
              <a:xfrm>
                <a:off x="2600452" y="3934777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>
                    <a:moveTo>
                      <a:pt x="76" y="0"/>
                    </a:moveTo>
                    <a:lnTo>
                      <a:pt x="0" y="127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5727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71"/>
              <p:cNvSpPr/>
              <p:nvPr/>
            </p:nvSpPr>
            <p:spPr>
              <a:xfrm>
                <a:off x="2740309" y="3892519"/>
                <a:ext cx="190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635">
                    <a:moveTo>
                      <a:pt x="878" y="0"/>
                    </a:moveTo>
                    <a:lnTo>
                      <a:pt x="0" y="357"/>
                    </a:lnTo>
                    <a:lnTo>
                      <a:pt x="637" y="126"/>
                    </a:lnTo>
                    <a:lnTo>
                      <a:pt x="1028" y="107"/>
                    </a:lnTo>
                    <a:lnTo>
                      <a:pt x="1676" y="317"/>
                    </a:lnTo>
                    <a:lnTo>
                      <a:pt x="878" y="0"/>
                    </a:lnTo>
                    <a:close/>
                  </a:path>
                </a:pathLst>
              </a:custGeom>
              <a:solidFill>
                <a:srgbClr val="8892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72"/>
              <p:cNvSpPr/>
              <p:nvPr/>
            </p:nvSpPr>
            <p:spPr>
              <a:xfrm>
                <a:off x="2875242" y="3934853"/>
                <a:ext cx="762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619" h="12700">
                    <a:moveTo>
                      <a:pt x="774" y="11798"/>
                    </a:moveTo>
                    <a:lnTo>
                      <a:pt x="0" y="11506"/>
                    </a:lnTo>
                    <a:lnTo>
                      <a:pt x="596" y="11785"/>
                    </a:lnTo>
                    <a:lnTo>
                      <a:pt x="609" y="11938"/>
                    </a:lnTo>
                    <a:lnTo>
                      <a:pt x="266" y="12458"/>
                    </a:lnTo>
                    <a:lnTo>
                      <a:pt x="774" y="11798"/>
                    </a:lnTo>
                    <a:close/>
                  </a:path>
                  <a:path w="7619" h="12700">
                    <a:moveTo>
                      <a:pt x="7493" y="0"/>
                    </a:moveTo>
                    <a:lnTo>
                      <a:pt x="7251" y="355"/>
                    </a:lnTo>
                    <a:lnTo>
                      <a:pt x="6807" y="88"/>
                    </a:lnTo>
                    <a:lnTo>
                      <a:pt x="7327" y="596"/>
                    </a:lnTo>
                    <a:lnTo>
                      <a:pt x="7493" y="0"/>
                    </a:lnTo>
                    <a:close/>
                  </a:path>
                </a:pathLst>
              </a:custGeom>
              <a:solidFill>
                <a:srgbClr val="56646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73"/>
              <p:cNvSpPr/>
              <p:nvPr/>
            </p:nvSpPr>
            <p:spPr>
              <a:xfrm>
                <a:off x="2733979" y="3701034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">
                    <a:moveTo>
                      <a:pt x="1193" y="0"/>
                    </a:moveTo>
                    <a:lnTo>
                      <a:pt x="1016" y="139"/>
                    </a:lnTo>
                    <a:lnTo>
                      <a:pt x="749" y="317"/>
                    </a:lnTo>
                    <a:lnTo>
                      <a:pt x="609" y="419"/>
                    </a:lnTo>
                    <a:lnTo>
                      <a:pt x="457" y="533"/>
                    </a:lnTo>
                    <a:lnTo>
                      <a:pt x="304" y="635"/>
                    </a:lnTo>
                    <a:lnTo>
                      <a:pt x="165" y="749"/>
                    </a:lnTo>
                    <a:lnTo>
                      <a:pt x="12" y="850"/>
                    </a:lnTo>
                    <a:lnTo>
                      <a:pt x="50" y="876"/>
                    </a:lnTo>
                    <a:lnTo>
                      <a:pt x="152" y="876"/>
                    </a:lnTo>
                    <a:lnTo>
                      <a:pt x="279" y="901"/>
                    </a:lnTo>
                    <a:lnTo>
                      <a:pt x="406" y="927"/>
                    </a:lnTo>
                    <a:lnTo>
                      <a:pt x="1193" y="0"/>
                    </a:lnTo>
                    <a:close/>
                  </a:path>
                </a:pathLst>
              </a:custGeom>
              <a:solidFill>
                <a:srgbClr val="85909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74"/>
              <p:cNvSpPr/>
              <p:nvPr/>
            </p:nvSpPr>
            <p:spPr>
              <a:xfrm>
                <a:off x="2734351" y="3700918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">
                    <a:moveTo>
                      <a:pt x="975" y="0"/>
                    </a:moveTo>
                    <a:lnTo>
                      <a:pt x="679" y="214"/>
                    </a:lnTo>
                    <a:lnTo>
                      <a:pt x="0" y="1026"/>
                    </a:lnTo>
                    <a:lnTo>
                      <a:pt x="975" y="0"/>
                    </a:lnTo>
                    <a:close/>
                  </a:path>
                </a:pathLst>
              </a:custGeom>
              <a:solidFill>
                <a:srgbClr val="838E9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75"/>
              <p:cNvSpPr/>
              <p:nvPr/>
            </p:nvSpPr>
            <p:spPr>
              <a:xfrm>
                <a:off x="2734393" y="3700811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">
                    <a:moveTo>
                      <a:pt x="1082" y="0"/>
                    </a:moveTo>
                    <a:lnTo>
                      <a:pt x="784" y="214"/>
                    </a:lnTo>
                    <a:lnTo>
                      <a:pt x="0" y="1148"/>
                    </a:lnTo>
                    <a:lnTo>
                      <a:pt x="1082" y="0"/>
                    </a:lnTo>
                    <a:close/>
                  </a:path>
                </a:pathLst>
              </a:custGeom>
              <a:solidFill>
                <a:srgbClr val="818C9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76"/>
              <p:cNvSpPr/>
              <p:nvPr/>
            </p:nvSpPr>
            <p:spPr>
              <a:xfrm>
                <a:off x="2734434" y="370078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">
                    <a:moveTo>
                      <a:pt x="1071" y="0"/>
                    </a:moveTo>
                    <a:lnTo>
                      <a:pt x="892" y="130"/>
                    </a:lnTo>
                    <a:lnTo>
                      <a:pt x="0" y="1192"/>
                    </a:lnTo>
                    <a:lnTo>
                      <a:pt x="990" y="148"/>
                    </a:lnTo>
                    <a:lnTo>
                      <a:pt x="1071" y="0"/>
                    </a:lnTo>
                    <a:close/>
                  </a:path>
                </a:pathLst>
              </a:custGeom>
              <a:solidFill>
                <a:srgbClr val="7E8A9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77"/>
              <p:cNvSpPr/>
              <p:nvPr/>
            </p:nvSpPr>
            <p:spPr>
              <a:xfrm>
                <a:off x="2734468" y="3700787"/>
                <a:ext cx="127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904">
                    <a:moveTo>
                      <a:pt x="1037" y="0"/>
                    </a:moveTo>
                    <a:lnTo>
                      <a:pt x="0" y="1220"/>
                    </a:lnTo>
                    <a:lnTo>
                      <a:pt x="854" y="336"/>
                    </a:lnTo>
                    <a:lnTo>
                      <a:pt x="1037" y="0"/>
                    </a:lnTo>
                    <a:close/>
                  </a:path>
                </a:pathLst>
              </a:custGeom>
              <a:solidFill>
                <a:srgbClr val="7C888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78"/>
              <p:cNvSpPr/>
              <p:nvPr/>
            </p:nvSpPr>
            <p:spPr>
              <a:xfrm>
                <a:off x="2734500" y="3700936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">
                    <a:moveTo>
                      <a:pt x="924" y="0"/>
                    </a:moveTo>
                    <a:lnTo>
                      <a:pt x="0" y="1103"/>
                    </a:lnTo>
                    <a:lnTo>
                      <a:pt x="722" y="377"/>
                    </a:lnTo>
                    <a:lnTo>
                      <a:pt x="924" y="0"/>
                    </a:lnTo>
                    <a:close/>
                  </a:path>
                </a:pathLst>
              </a:custGeom>
              <a:solidFill>
                <a:srgbClr val="7A868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79"/>
              <p:cNvSpPr/>
              <p:nvPr/>
            </p:nvSpPr>
            <p:spPr>
              <a:xfrm>
                <a:off x="2734524" y="3701124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">
                    <a:moveTo>
                      <a:pt x="798" y="0"/>
                    </a:moveTo>
                    <a:lnTo>
                      <a:pt x="0" y="955"/>
                    </a:lnTo>
                    <a:lnTo>
                      <a:pt x="596" y="379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rgbClr val="79868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80"/>
              <p:cNvSpPr/>
              <p:nvPr/>
            </p:nvSpPr>
            <p:spPr>
              <a:xfrm>
                <a:off x="2734544" y="3701313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">
                    <a:moveTo>
                      <a:pt x="678" y="0"/>
                    </a:moveTo>
                    <a:lnTo>
                      <a:pt x="0" y="811"/>
                    </a:lnTo>
                    <a:lnTo>
                      <a:pt x="476" y="378"/>
                    </a:lnTo>
                    <a:lnTo>
                      <a:pt x="678" y="0"/>
                    </a:lnTo>
                    <a:close/>
                  </a:path>
                </a:pathLst>
              </a:custGeom>
              <a:solidFill>
                <a:srgbClr val="77848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81"/>
              <p:cNvSpPr/>
              <p:nvPr/>
            </p:nvSpPr>
            <p:spPr>
              <a:xfrm>
                <a:off x="2734556" y="3701504"/>
                <a:ext cx="63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270">
                    <a:moveTo>
                      <a:pt x="565" y="0"/>
                    </a:moveTo>
                    <a:lnTo>
                      <a:pt x="0" y="674"/>
                    </a:lnTo>
                    <a:lnTo>
                      <a:pt x="363" y="377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76828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object 82"/>
              <p:cNvSpPr/>
              <p:nvPr/>
            </p:nvSpPr>
            <p:spPr>
              <a:xfrm>
                <a:off x="2734561" y="3701691"/>
                <a:ext cx="63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270">
                    <a:moveTo>
                      <a:pt x="459" y="0"/>
                    </a:moveTo>
                    <a:lnTo>
                      <a:pt x="0" y="544"/>
                    </a:lnTo>
                    <a:lnTo>
                      <a:pt x="0" y="683"/>
                    </a:lnTo>
                    <a:lnTo>
                      <a:pt x="256" y="377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74808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83"/>
              <p:cNvSpPr/>
              <p:nvPr/>
            </p:nvSpPr>
            <p:spPr>
              <a:xfrm>
                <a:off x="2734557" y="3701881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>
                    <a:moveTo>
                      <a:pt x="361" y="0"/>
                    </a:moveTo>
                    <a:lnTo>
                      <a:pt x="7" y="422"/>
                    </a:lnTo>
                    <a:lnTo>
                      <a:pt x="0" y="567"/>
                    </a:lnTo>
                    <a:lnTo>
                      <a:pt x="157" y="378"/>
                    </a:lnTo>
                    <a:lnTo>
                      <a:pt x="361" y="0"/>
                    </a:lnTo>
                    <a:close/>
                  </a:path>
                </a:pathLst>
              </a:custGeom>
              <a:solidFill>
                <a:srgbClr val="717E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84"/>
              <p:cNvSpPr/>
              <p:nvPr/>
            </p:nvSpPr>
            <p:spPr>
              <a:xfrm>
                <a:off x="2734538" y="3702075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>
                    <a:moveTo>
                      <a:pt x="279" y="0"/>
                    </a:moveTo>
                    <a:lnTo>
                      <a:pt x="12" y="304"/>
                    </a:lnTo>
                    <a:lnTo>
                      <a:pt x="0" y="457"/>
                    </a:lnTo>
                    <a:lnTo>
                      <a:pt x="279" y="0"/>
                    </a:lnTo>
                    <a:close/>
                  </a:path>
                </a:pathLst>
              </a:custGeom>
              <a:solidFill>
                <a:srgbClr val="6F7C8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85"/>
              <p:cNvSpPr/>
              <p:nvPr/>
            </p:nvSpPr>
            <p:spPr>
              <a:xfrm>
                <a:off x="2734544" y="3702448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>
                    <a:moveTo>
                      <a:pt x="71" y="0"/>
                    </a:moveTo>
                    <a:lnTo>
                      <a:pt x="0" y="135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6D7A8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86"/>
              <p:cNvSpPr/>
              <p:nvPr/>
            </p:nvSpPr>
            <p:spPr>
              <a:xfrm>
                <a:off x="2747594" y="3702202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>
                    <a:moveTo>
                      <a:pt x="254" y="495"/>
                    </a:moveTo>
                    <a:lnTo>
                      <a:pt x="241" y="355"/>
                    </a:lnTo>
                    <a:lnTo>
                      <a:pt x="0" y="0"/>
                    </a:lnTo>
                    <a:lnTo>
                      <a:pt x="88" y="190"/>
                    </a:lnTo>
                    <a:lnTo>
                      <a:pt x="165" y="342"/>
                    </a:lnTo>
                    <a:lnTo>
                      <a:pt x="254" y="495"/>
                    </a:lnTo>
                    <a:close/>
                  </a:path>
                </a:pathLst>
              </a:custGeom>
              <a:solidFill>
                <a:srgbClr val="75818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object 87"/>
              <p:cNvSpPr/>
              <p:nvPr/>
            </p:nvSpPr>
            <p:spPr>
              <a:xfrm>
                <a:off x="2747302" y="3701630"/>
                <a:ext cx="63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270">
                    <a:moveTo>
                      <a:pt x="533" y="635"/>
                    </a:moveTo>
                    <a:lnTo>
                      <a:pt x="0" y="0"/>
                    </a:lnTo>
                    <a:lnTo>
                      <a:pt x="190" y="381"/>
                    </a:lnTo>
                    <a:lnTo>
                      <a:pt x="381" y="762"/>
                    </a:lnTo>
                    <a:lnTo>
                      <a:pt x="533" y="927"/>
                    </a:lnTo>
                    <a:lnTo>
                      <a:pt x="520" y="800"/>
                    </a:lnTo>
                    <a:lnTo>
                      <a:pt x="533" y="673"/>
                    </a:lnTo>
                    <a:close/>
                  </a:path>
                </a:pathLst>
              </a:custGeom>
              <a:solidFill>
                <a:srgbClr val="77828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88"/>
              <p:cNvSpPr/>
              <p:nvPr/>
            </p:nvSpPr>
            <p:spPr>
              <a:xfrm>
                <a:off x="2747022" y="3701072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">
                    <a:moveTo>
                      <a:pt x="863" y="1041"/>
                    </a:moveTo>
                    <a:lnTo>
                      <a:pt x="0" y="0"/>
                    </a:lnTo>
                    <a:lnTo>
                      <a:pt x="88" y="190"/>
                    </a:lnTo>
                    <a:lnTo>
                      <a:pt x="279" y="558"/>
                    </a:lnTo>
                    <a:lnTo>
                      <a:pt x="381" y="749"/>
                    </a:lnTo>
                    <a:lnTo>
                      <a:pt x="812" y="1257"/>
                    </a:lnTo>
                    <a:lnTo>
                      <a:pt x="825" y="1117"/>
                    </a:lnTo>
                    <a:close/>
                  </a:path>
                </a:pathLst>
              </a:custGeom>
              <a:solidFill>
                <a:srgbClr val="79848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89"/>
              <p:cNvSpPr/>
              <p:nvPr/>
            </p:nvSpPr>
            <p:spPr>
              <a:xfrm>
                <a:off x="2746883" y="3700792"/>
                <a:ext cx="127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904">
                    <a:moveTo>
                      <a:pt x="1104" y="1206"/>
                    </a:moveTo>
                    <a:lnTo>
                      <a:pt x="215" y="152"/>
                    </a:lnTo>
                    <a:lnTo>
                      <a:pt x="76" y="63"/>
                    </a:lnTo>
                    <a:lnTo>
                      <a:pt x="228" y="469"/>
                    </a:lnTo>
                    <a:lnTo>
                      <a:pt x="977" y="1358"/>
                    </a:lnTo>
                    <a:lnTo>
                      <a:pt x="1079" y="1231"/>
                    </a:lnTo>
                    <a:close/>
                  </a:path>
                </a:pathLst>
              </a:custGeom>
              <a:solidFill>
                <a:srgbClr val="7A868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" name="object 90"/>
              <p:cNvSpPr/>
              <p:nvPr/>
            </p:nvSpPr>
            <p:spPr>
              <a:xfrm>
                <a:off x="2746961" y="3700839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">
                    <a:moveTo>
                      <a:pt x="0" y="0"/>
                    </a:moveTo>
                    <a:lnTo>
                      <a:pt x="995" y="1187"/>
                    </a:lnTo>
                    <a:lnTo>
                      <a:pt x="287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878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91"/>
              <p:cNvSpPr/>
              <p:nvPr/>
            </p:nvSpPr>
            <p:spPr>
              <a:xfrm>
                <a:off x="2747099" y="3700945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">
                    <a:moveTo>
                      <a:pt x="1079" y="990"/>
                    </a:moveTo>
                    <a:lnTo>
                      <a:pt x="584" y="393"/>
                    </a:lnTo>
                    <a:lnTo>
                      <a:pt x="431" y="292"/>
                    </a:lnTo>
                    <a:lnTo>
                      <a:pt x="292" y="203"/>
                    </a:lnTo>
                    <a:lnTo>
                      <a:pt x="139" y="101"/>
                    </a:lnTo>
                    <a:lnTo>
                      <a:pt x="0" y="0"/>
                    </a:lnTo>
                    <a:lnTo>
                      <a:pt x="889" y="1054"/>
                    </a:lnTo>
                    <a:lnTo>
                      <a:pt x="1028" y="1003"/>
                    </a:lnTo>
                    <a:close/>
                  </a:path>
                </a:pathLst>
              </a:custGeom>
              <a:solidFill>
                <a:srgbClr val="7E898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" name="object 92"/>
              <p:cNvSpPr/>
              <p:nvPr/>
            </p:nvSpPr>
            <p:spPr>
              <a:xfrm>
                <a:off x="2747530" y="3701237"/>
                <a:ext cx="1270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">
                    <a:moveTo>
                      <a:pt x="889" y="685"/>
                    </a:moveTo>
                    <a:lnTo>
                      <a:pt x="723" y="482"/>
                    </a:lnTo>
                    <a:lnTo>
                      <a:pt x="584" y="393"/>
                    </a:lnTo>
                    <a:lnTo>
                      <a:pt x="431" y="292"/>
                    </a:lnTo>
                    <a:lnTo>
                      <a:pt x="292" y="190"/>
                    </a:lnTo>
                    <a:lnTo>
                      <a:pt x="152" y="101"/>
                    </a:lnTo>
                    <a:lnTo>
                      <a:pt x="0" y="0"/>
                    </a:lnTo>
                    <a:lnTo>
                      <a:pt x="596" y="711"/>
                    </a:lnTo>
                    <a:lnTo>
                      <a:pt x="774" y="685"/>
                    </a:lnTo>
                    <a:close/>
                  </a:path>
                </a:pathLst>
              </a:custGeom>
              <a:solidFill>
                <a:srgbClr val="7F8A9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" name="object 93"/>
              <p:cNvSpPr/>
              <p:nvPr/>
            </p:nvSpPr>
            <p:spPr>
              <a:xfrm>
                <a:off x="2748115" y="3701630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>
                    <a:moveTo>
                      <a:pt x="431" y="292"/>
                    </a:moveTo>
                    <a:lnTo>
                      <a:pt x="292" y="203"/>
                    </a:lnTo>
                    <a:lnTo>
                      <a:pt x="139" y="101"/>
                    </a:lnTo>
                    <a:lnTo>
                      <a:pt x="0" y="0"/>
                    </a:lnTo>
                    <a:lnTo>
                      <a:pt x="241" y="292"/>
                    </a:lnTo>
                    <a:lnTo>
                      <a:pt x="368" y="292"/>
                    </a:lnTo>
                    <a:close/>
                  </a:path>
                </a:pathLst>
              </a:custGeom>
              <a:solidFill>
                <a:srgbClr val="818C9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" name="object 94"/>
              <p:cNvSpPr/>
              <p:nvPr/>
            </p:nvSpPr>
            <p:spPr>
              <a:xfrm>
                <a:off x="2748407" y="3701821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>
                    <a:moveTo>
                      <a:pt x="139" y="101"/>
                    </a:moveTo>
                    <a:lnTo>
                      <a:pt x="0" y="0"/>
                    </a:lnTo>
                    <a:lnTo>
                      <a:pt x="139" y="101"/>
                    </a:lnTo>
                    <a:close/>
                  </a:path>
                </a:pathLst>
              </a:custGeom>
              <a:solidFill>
                <a:srgbClr val="838E9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" name="object 95"/>
              <p:cNvSpPr/>
              <p:nvPr/>
            </p:nvSpPr>
            <p:spPr>
              <a:xfrm>
                <a:off x="2606548" y="3947083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>
                    <a:moveTo>
                      <a:pt x="190" y="25"/>
                    </a:moveTo>
                    <a:lnTo>
                      <a:pt x="0" y="0"/>
                    </a:lnTo>
                    <a:lnTo>
                      <a:pt x="177" y="63"/>
                    </a:lnTo>
                    <a:close/>
                  </a:path>
                </a:pathLst>
              </a:custGeom>
              <a:solidFill>
                <a:srgbClr val="707C8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" name="object 96"/>
              <p:cNvSpPr/>
              <p:nvPr/>
            </p:nvSpPr>
            <p:spPr>
              <a:xfrm>
                <a:off x="2606205" y="3946931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>
                    <a:moveTo>
                      <a:pt x="533" y="203"/>
                    </a:moveTo>
                    <a:lnTo>
                      <a:pt x="0" y="0"/>
                    </a:lnTo>
                    <a:lnTo>
                      <a:pt x="254" y="114"/>
                    </a:lnTo>
                    <a:lnTo>
                      <a:pt x="431" y="177"/>
                    </a:lnTo>
                    <a:close/>
                  </a:path>
                </a:pathLst>
              </a:custGeom>
              <a:solidFill>
                <a:srgbClr val="6F7B8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" name="object 97"/>
              <p:cNvSpPr/>
              <p:nvPr/>
            </p:nvSpPr>
            <p:spPr>
              <a:xfrm>
                <a:off x="2605773" y="3946766"/>
                <a:ext cx="1270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635">
                    <a:moveTo>
                      <a:pt x="927" y="279"/>
                    </a:moveTo>
                    <a:lnTo>
                      <a:pt x="889" y="152"/>
                    </a:lnTo>
                    <a:lnTo>
                      <a:pt x="0" y="0"/>
                    </a:lnTo>
                    <a:lnTo>
                      <a:pt x="228" y="101"/>
                    </a:lnTo>
                    <a:lnTo>
                      <a:pt x="520" y="203"/>
                    </a:lnTo>
                    <a:lnTo>
                      <a:pt x="927" y="279"/>
                    </a:lnTo>
                    <a:close/>
                  </a:path>
                </a:pathLst>
              </a:custGeom>
              <a:solidFill>
                <a:srgbClr val="6D79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" name="object 98"/>
              <p:cNvSpPr/>
              <p:nvPr/>
            </p:nvSpPr>
            <p:spPr>
              <a:xfrm>
                <a:off x="2605698" y="3946719"/>
                <a:ext cx="1270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635">
                    <a:moveTo>
                      <a:pt x="0" y="0"/>
                    </a:moveTo>
                    <a:lnTo>
                      <a:pt x="170" y="73"/>
                    </a:lnTo>
                    <a:lnTo>
                      <a:pt x="974" y="2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B777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" name="object 99"/>
              <p:cNvSpPr/>
              <p:nvPr/>
            </p:nvSpPr>
            <p:spPr>
              <a:xfrm>
                <a:off x="2605430" y="3946626"/>
                <a:ext cx="1270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635">
                    <a:moveTo>
                      <a:pt x="1231" y="228"/>
                    </a:moveTo>
                    <a:lnTo>
                      <a:pt x="88" y="25"/>
                    </a:lnTo>
                    <a:lnTo>
                      <a:pt x="342" y="139"/>
                    </a:lnTo>
                    <a:lnTo>
                      <a:pt x="1231" y="292"/>
                    </a:lnTo>
                    <a:close/>
                  </a:path>
                </a:pathLst>
              </a:custGeom>
              <a:solidFill>
                <a:srgbClr val="6A767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" name="object 100"/>
              <p:cNvSpPr/>
              <p:nvPr/>
            </p:nvSpPr>
            <p:spPr>
              <a:xfrm>
                <a:off x="2605062" y="3946461"/>
                <a:ext cx="190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635">
                    <a:moveTo>
                      <a:pt x="1612" y="254"/>
                    </a:moveTo>
                    <a:lnTo>
                      <a:pt x="152" y="0"/>
                    </a:lnTo>
                    <a:lnTo>
                      <a:pt x="0" y="12"/>
                    </a:lnTo>
                    <a:lnTo>
                      <a:pt x="165" y="88"/>
                    </a:lnTo>
                    <a:lnTo>
                      <a:pt x="304" y="139"/>
                    </a:lnTo>
                    <a:lnTo>
                      <a:pt x="457" y="190"/>
                    </a:lnTo>
                    <a:lnTo>
                      <a:pt x="1600" y="393"/>
                    </a:lnTo>
                    <a:lnTo>
                      <a:pt x="1612" y="254"/>
                    </a:lnTo>
                    <a:close/>
                  </a:path>
                </a:pathLst>
              </a:custGeom>
              <a:solidFill>
                <a:srgbClr val="68757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" name="object 101"/>
              <p:cNvSpPr/>
              <p:nvPr/>
            </p:nvSpPr>
            <p:spPr>
              <a:xfrm>
                <a:off x="2605131" y="3946452"/>
                <a:ext cx="190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635">
                    <a:moveTo>
                      <a:pt x="181" y="0"/>
                    </a:moveTo>
                    <a:lnTo>
                      <a:pt x="0" y="7"/>
                    </a:lnTo>
                    <a:lnTo>
                      <a:pt x="1543" y="280"/>
                    </a:ln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67737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" name="object 102"/>
              <p:cNvSpPr/>
              <p:nvPr/>
            </p:nvSpPr>
            <p:spPr>
              <a:xfrm>
                <a:off x="2605214" y="3946436"/>
                <a:ext cx="190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635">
                    <a:moveTo>
                      <a:pt x="1511" y="190"/>
                    </a:moveTo>
                    <a:lnTo>
                      <a:pt x="457" y="0"/>
                    </a:lnTo>
                    <a:lnTo>
                      <a:pt x="279" y="12"/>
                    </a:lnTo>
                    <a:lnTo>
                      <a:pt x="88" y="25"/>
                    </a:lnTo>
                    <a:lnTo>
                      <a:pt x="1460" y="279"/>
                    </a:lnTo>
                    <a:close/>
                  </a:path>
                </a:pathLst>
              </a:custGeom>
              <a:solidFill>
                <a:srgbClr val="65727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" name="object 103"/>
              <p:cNvSpPr/>
              <p:nvPr/>
            </p:nvSpPr>
            <p:spPr>
              <a:xfrm>
                <a:off x="2605582" y="3946423"/>
                <a:ext cx="1270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635">
                    <a:moveTo>
                      <a:pt x="1206" y="139"/>
                    </a:moveTo>
                    <a:lnTo>
                      <a:pt x="444" y="0"/>
                    </a:lnTo>
                    <a:lnTo>
                      <a:pt x="266" y="12"/>
                    </a:lnTo>
                    <a:lnTo>
                      <a:pt x="88" y="12"/>
                    </a:lnTo>
                    <a:lnTo>
                      <a:pt x="1130" y="228"/>
                    </a:lnTo>
                    <a:close/>
                  </a:path>
                </a:pathLst>
              </a:custGeom>
              <a:solidFill>
                <a:srgbClr val="64707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" name="object 104"/>
              <p:cNvSpPr/>
              <p:nvPr/>
            </p:nvSpPr>
            <p:spPr>
              <a:xfrm>
                <a:off x="2605938" y="3946398"/>
                <a:ext cx="1270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635">
                    <a:moveTo>
                      <a:pt x="977" y="63"/>
                    </a:moveTo>
                    <a:lnTo>
                      <a:pt x="635" y="0"/>
                    </a:lnTo>
                    <a:lnTo>
                      <a:pt x="457" y="12"/>
                    </a:lnTo>
                    <a:lnTo>
                      <a:pt x="266" y="12"/>
                    </a:lnTo>
                    <a:lnTo>
                      <a:pt x="88" y="25"/>
                    </a:lnTo>
                    <a:lnTo>
                      <a:pt x="838" y="177"/>
                    </a:lnTo>
                    <a:lnTo>
                      <a:pt x="965" y="76"/>
                    </a:lnTo>
                    <a:close/>
                  </a:path>
                </a:pathLst>
              </a:custGeom>
              <a:solidFill>
                <a:srgbClr val="626F7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" name="object 105"/>
              <p:cNvSpPr/>
              <p:nvPr/>
            </p:nvSpPr>
            <p:spPr>
              <a:xfrm>
                <a:off x="2606485" y="3946390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>
                    <a:moveTo>
                      <a:pt x="181" y="0"/>
                    </a:moveTo>
                    <a:lnTo>
                      <a:pt x="0" y="7"/>
                    </a:lnTo>
                    <a:lnTo>
                      <a:pt x="417" y="80"/>
                    </a:ln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606D7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" name="object 106"/>
              <p:cNvSpPr/>
              <p:nvPr/>
            </p:nvSpPr>
            <p:spPr>
              <a:xfrm>
                <a:off x="2606573" y="3946385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>
                    <a:moveTo>
                      <a:pt x="457" y="12"/>
                    </a:moveTo>
                    <a:lnTo>
                      <a:pt x="266" y="0"/>
                    </a:lnTo>
                    <a:lnTo>
                      <a:pt x="88" y="12"/>
                    </a:lnTo>
                    <a:lnTo>
                      <a:pt x="342" y="76"/>
                    </a:lnTo>
                    <a:close/>
                  </a:path>
                </a:pathLst>
              </a:custGeom>
              <a:solidFill>
                <a:srgbClr val="5F6C7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" name="object 107"/>
              <p:cNvSpPr/>
              <p:nvPr/>
            </p:nvSpPr>
            <p:spPr>
              <a:xfrm>
                <a:off x="2606840" y="3946372"/>
                <a:ext cx="635" cy="63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>
                    <a:moveTo>
                      <a:pt x="228" y="12"/>
                    </a:moveTo>
                    <a:lnTo>
                      <a:pt x="88" y="12"/>
                    </a:lnTo>
                    <a:lnTo>
                      <a:pt x="228" y="12"/>
                    </a:lnTo>
                    <a:close/>
                  </a:path>
                  <a:path w="635" h="635">
                    <a:moveTo>
                      <a:pt x="254" y="0"/>
                    </a:moveTo>
                    <a:close/>
                  </a:path>
                </a:pathLst>
              </a:custGeom>
              <a:solidFill>
                <a:srgbClr val="5D6A7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" name="object 108"/>
              <p:cNvSpPr/>
              <p:nvPr/>
            </p:nvSpPr>
            <p:spPr>
              <a:xfrm>
                <a:off x="2768132" y="3844668"/>
                <a:ext cx="127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904">
                    <a:moveTo>
                      <a:pt x="0" y="0"/>
                    </a:moveTo>
                    <a:lnTo>
                      <a:pt x="132" y="952"/>
                    </a:lnTo>
                    <a:lnTo>
                      <a:pt x="876" y="1540"/>
                    </a:lnTo>
                    <a:lnTo>
                      <a:pt x="360" y="1098"/>
                    </a:lnTo>
                    <a:lnTo>
                      <a:pt x="138" y="6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B969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09" name="object 10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62307" y="2020500"/>
              <a:ext cx="433663" cy="649907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544338" y="1164535"/>
              <a:ext cx="746653" cy="746653"/>
            </a:xfrm>
            <a:prstGeom prst="rect">
              <a:avLst/>
            </a:prstGeom>
          </p:spPr>
        </p:pic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A5A1F703-04E6-D496-4C72-60556D9EBA2B}"/>
                </a:ext>
              </a:extLst>
            </p:cNvPr>
            <p:cNvGrpSpPr/>
            <p:nvPr/>
          </p:nvGrpSpPr>
          <p:grpSpPr>
            <a:xfrm>
              <a:off x="1447800" y="1299362"/>
              <a:ext cx="963009" cy="479697"/>
              <a:chOff x="1418893" y="1299362"/>
              <a:chExt cx="963009" cy="479697"/>
            </a:xfrm>
          </p:grpSpPr>
          <p:pic>
            <p:nvPicPr>
              <p:cNvPr id="111" name="object 111"/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1510096" y="1682539"/>
                <a:ext cx="88737" cy="95994"/>
              </a:xfrm>
              <a:prstGeom prst="rect">
                <a:avLst/>
              </a:prstGeom>
            </p:spPr>
          </p:pic>
          <p:pic>
            <p:nvPicPr>
              <p:cNvPr id="112" name="object 112"/>
              <p:cNvPicPr/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1970001" y="1682539"/>
                <a:ext cx="79242" cy="95994"/>
              </a:xfrm>
              <a:prstGeom prst="rect">
                <a:avLst/>
              </a:prstGeom>
            </p:spPr>
          </p:pic>
          <p:grpSp>
            <p:nvGrpSpPr>
              <p:cNvPr id="113" name="object 113"/>
              <p:cNvGrpSpPr/>
              <p:nvPr/>
            </p:nvGrpSpPr>
            <p:grpSpPr>
              <a:xfrm>
                <a:off x="1627640" y="1682506"/>
                <a:ext cx="200660" cy="96520"/>
                <a:chOff x="1627640" y="1682506"/>
                <a:chExt cx="200660" cy="96520"/>
              </a:xfrm>
            </p:grpSpPr>
            <p:pic>
              <p:nvPicPr>
                <p:cNvPr id="114" name="object 114"/>
                <p:cNvPicPr/>
                <p:nvPr/>
              </p:nvPicPr>
              <p:blipFill>
                <a:blip r:embed="rId30" cstate="print"/>
                <a:stretch>
                  <a:fillRect/>
                </a:stretch>
              </p:blipFill>
              <p:spPr>
                <a:xfrm>
                  <a:off x="1627640" y="1682539"/>
                  <a:ext cx="82571" cy="95976"/>
                </a:xfrm>
                <a:prstGeom prst="rect">
                  <a:avLst/>
                </a:prstGeom>
              </p:spPr>
            </p:pic>
            <p:pic>
              <p:nvPicPr>
                <p:cNvPr id="115" name="object 115"/>
                <p:cNvPicPr/>
                <p:nvPr/>
              </p:nvPicPr>
              <p:blipFill>
                <a:blip r:embed="rId31" cstate="print"/>
                <a:stretch>
                  <a:fillRect/>
                </a:stretch>
              </p:blipFill>
              <p:spPr>
                <a:xfrm>
                  <a:off x="1739016" y="1682506"/>
                  <a:ext cx="88921" cy="96062"/>
                </a:xfrm>
                <a:prstGeom prst="rect">
                  <a:avLst/>
                </a:prstGeom>
              </p:spPr>
            </p:pic>
          </p:grpSp>
          <p:grpSp>
            <p:nvGrpSpPr>
              <p:cNvPr id="116" name="object 116"/>
              <p:cNvGrpSpPr/>
              <p:nvPr/>
            </p:nvGrpSpPr>
            <p:grpSpPr>
              <a:xfrm>
                <a:off x="2075159" y="1682539"/>
                <a:ext cx="215265" cy="96520"/>
                <a:chOff x="2075159" y="1682539"/>
                <a:chExt cx="214968" cy="95976"/>
              </a:xfrm>
            </p:grpSpPr>
            <p:pic>
              <p:nvPicPr>
                <p:cNvPr id="117" name="object 117"/>
                <p:cNvPicPr/>
                <p:nvPr/>
              </p:nvPicPr>
              <p:blipFill>
                <a:blip r:embed="rId32" cstate="print"/>
                <a:stretch>
                  <a:fillRect/>
                </a:stretch>
              </p:blipFill>
              <p:spPr>
                <a:xfrm>
                  <a:off x="2183658" y="1682569"/>
                  <a:ext cx="106469" cy="95921"/>
                </a:xfrm>
                <a:prstGeom prst="rect">
                  <a:avLst/>
                </a:prstGeom>
              </p:spPr>
            </p:pic>
            <p:pic>
              <p:nvPicPr>
                <p:cNvPr id="118" name="object 118"/>
                <p:cNvPicPr/>
                <p:nvPr/>
              </p:nvPicPr>
              <p:blipFill>
                <a:blip r:embed="rId33" cstate="print"/>
                <a:stretch>
                  <a:fillRect/>
                </a:stretch>
              </p:blipFill>
              <p:spPr>
                <a:xfrm>
                  <a:off x="2075159" y="1682539"/>
                  <a:ext cx="82583" cy="95976"/>
                </a:xfrm>
                <a:prstGeom prst="rect">
                  <a:avLst/>
                </a:prstGeom>
              </p:spPr>
            </p:pic>
          </p:grpSp>
          <p:pic>
            <p:nvPicPr>
              <p:cNvPr id="119" name="object 119"/>
              <p:cNvPicPr/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1856744" y="1682539"/>
                <a:ext cx="87351" cy="95976"/>
              </a:xfrm>
              <a:prstGeom prst="rect">
                <a:avLst/>
              </a:prstGeom>
            </p:spPr>
          </p:pic>
          <p:pic>
            <p:nvPicPr>
              <p:cNvPr id="120" name="object 120"/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1418893" y="1299362"/>
                <a:ext cx="963009" cy="311150"/>
              </a:xfrm>
              <a:prstGeom prst="rect">
                <a:avLst/>
              </a:prstGeom>
            </p:spPr>
          </p:pic>
        </p:grpSp>
        <p:pic>
          <p:nvPicPr>
            <p:cNvPr id="121" name="object 12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83256" y="1304733"/>
              <a:ext cx="760742" cy="466261"/>
            </a:xfrm>
            <a:prstGeom prst="rect">
              <a:avLst/>
            </a:prstGeom>
          </p:spPr>
        </p:pic>
        <p:grpSp>
          <p:nvGrpSpPr>
            <p:cNvPr id="122" name="object 122"/>
            <p:cNvGrpSpPr/>
            <p:nvPr/>
          </p:nvGrpSpPr>
          <p:grpSpPr>
            <a:xfrm>
              <a:off x="1427071" y="2176400"/>
              <a:ext cx="871855" cy="341630"/>
              <a:chOff x="1427071" y="2176400"/>
              <a:chExt cx="871855" cy="341630"/>
            </a:xfrm>
          </p:grpSpPr>
          <p:pic>
            <p:nvPicPr>
              <p:cNvPr id="123" name="object 123"/>
              <p:cNvPicPr/>
              <p:nvPr/>
            </p:nvPicPr>
            <p:blipFill>
              <a:blip r:embed="rId37" cstate="print"/>
              <a:stretch>
                <a:fillRect/>
              </a:stretch>
            </p:blipFill>
            <p:spPr>
              <a:xfrm>
                <a:off x="1427071" y="2176400"/>
                <a:ext cx="871858" cy="341544"/>
              </a:xfrm>
              <a:prstGeom prst="rect">
                <a:avLst/>
              </a:prstGeom>
            </p:spPr>
          </p:pic>
          <p:pic>
            <p:nvPicPr>
              <p:cNvPr id="124" name="object 124"/>
              <p:cNvPicPr/>
              <p:nvPr/>
            </p:nvPicPr>
            <p:blipFill>
              <a:blip r:embed="rId38" cstate="print"/>
              <a:stretch>
                <a:fillRect/>
              </a:stretch>
            </p:blipFill>
            <p:spPr>
              <a:xfrm>
                <a:off x="2042347" y="2383183"/>
                <a:ext cx="2745" cy="6271"/>
              </a:xfrm>
              <a:prstGeom prst="rect">
                <a:avLst/>
              </a:prstGeom>
            </p:spPr>
          </p:pic>
          <p:pic>
            <p:nvPicPr>
              <p:cNvPr id="125" name="object 125"/>
              <p:cNvPicPr/>
              <p:nvPr/>
            </p:nvPicPr>
            <p:blipFill>
              <a:blip r:embed="rId39" cstate="print"/>
              <a:stretch>
                <a:fillRect/>
              </a:stretch>
            </p:blipFill>
            <p:spPr>
              <a:xfrm>
                <a:off x="1995571" y="2350170"/>
                <a:ext cx="67390" cy="72203"/>
              </a:xfrm>
              <a:prstGeom prst="rect">
                <a:avLst/>
              </a:prstGeom>
            </p:spPr>
          </p:pic>
          <p:pic>
            <p:nvPicPr>
              <p:cNvPr id="126" name="object 126"/>
              <p:cNvPicPr/>
              <p:nvPr/>
            </p:nvPicPr>
            <p:blipFill>
              <a:blip r:embed="rId40" cstate="print"/>
              <a:stretch>
                <a:fillRect/>
              </a:stretch>
            </p:blipFill>
            <p:spPr>
              <a:xfrm>
                <a:off x="1787583" y="2351552"/>
                <a:ext cx="45816" cy="67591"/>
              </a:xfrm>
              <a:prstGeom prst="rect">
                <a:avLst/>
              </a:prstGeom>
            </p:spPr>
          </p:pic>
          <p:pic>
            <p:nvPicPr>
              <p:cNvPr id="127" name="object 127"/>
              <p:cNvPicPr/>
              <p:nvPr/>
            </p:nvPicPr>
            <p:blipFill>
              <a:blip r:embed="rId41" cstate="print"/>
              <a:stretch>
                <a:fillRect/>
              </a:stretch>
            </p:blipFill>
            <p:spPr>
              <a:xfrm>
                <a:off x="1853665" y="2343858"/>
                <a:ext cx="116015" cy="106643"/>
              </a:xfrm>
              <a:prstGeom prst="rect">
                <a:avLst/>
              </a:prstGeom>
            </p:spPr>
          </p:pic>
          <p:pic>
            <p:nvPicPr>
              <p:cNvPr id="128" name="object 128"/>
              <p:cNvPicPr/>
              <p:nvPr/>
            </p:nvPicPr>
            <p:blipFill>
              <a:blip r:embed="rId42" cstate="print"/>
              <a:stretch>
                <a:fillRect/>
              </a:stretch>
            </p:blipFill>
            <p:spPr>
              <a:xfrm>
                <a:off x="1945784" y="2297558"/>
                <a:ext cx="187702" cy="155835"/>
              </a:xfrm>
              <a:prstGeom prst="rect">
                <a:avLst/>
              </a:prstGeom>
            </p:spPr>
          </p:pic>
          <p:pic>
            <p:nvPicPr>
              <p:cNvPr id="129" name="object 129"/>
              <p:cNvPicPr/>
              <p:nvPr/>
            </p:nvPicPr>
            <p:blipFill>
              <a:blip r:embed="rId43" cstate="print"/>
              <a:stretch>
                <a:fillRect/>
              </a:stretch>
            </p:blipFill>
            <p:spPr>
              <a:xfrm>
                <a:off x="1738086" y="2358454"/>
                <a:ext cx="167232" cy="93597"/>
              </a:xfrm>
              <a:prstGeom prst="rect">
                <a:avLst/>
              </a:prstGeom>
            </p:spPr>
          </p:pic>
          <p:pic>
            <p:nvPicPr>
              <p:cNvPr id="130" name="object 130"/>
              <p:cNvPicPr/>
              <p:nvPr/>
            </p:nvPicPr>
            <p:blipFill>
              <a:blip r:embed="rId44" cstate="print"/>
              <a:stretch>
                <a:fillRect/>
              </a:stretch>
            </p:blipFill>
            <p:spPr>
              <a:xfrm>
                <a:off x="1679797" y="2248870"/>
                <a:ext cx="135025" cy="51186"/>
              </a:xfrm>
              <a:prstGeom prst="rect">
                <a:avLst/>
              </a:prstGeom>
            </p:spPr>
          </p:pic>
          <p:pic>
            <p:nvPicPr>
              <p:cNvPr id="131" name="object 131"/>
              <p:cNvPicPr/>
              <p:nvPr/>
            </p:nvPicPr>
            <p:blipFill>
              <a:blip r:embed="rId45" cstate="print"/>
              <a:stretch>
                <a:fillRect/>
              </a:stretch>
            </p:blipFill>
            <p:spPr>
              <a:xfrm>
                <a:off x="1598392" y="2324332"/>
                <a:ext cx="233192" cy="125197"/>
              </a:xfrm>
              <a:prstGeom prst="rect">
                <a:avLst/>
              </a:prstGeom>
            </p:spPr>
          </p:pic>
          <p:pic>
            <p:nvPicPr>
              <p:cNvPr id="132" name="object 132"/>
              <p:cNvPicPr/>
              <p:nvPr/>
            </p:nvPicPr>
            <p:blipFill>
              <a:blip r:embed="rId46" cstate="print"/>
              <a:stretch>
                <a:fillRect/>
              </a:stretch>
            </p:blipFill>
            <p:spPr>
              <a:xfrm>
                <a:off x="1774521" y="2248582"/>
                <a:ext cx="223466" cy="79401"/>
              </a:xfrm>
              <a:prstGeom prst="rect">
                <a:avLst/>
              </a:prstGeom>
            </p:spPr>
          </p:pic>
          <p:pic>
            <p:nvPicPr>
              <p:cNvPr id="133" name="object 133"/>
              <p:cNvPicPr/>
              <p:nvPr/>
            </p:nvPicPr>
            <p:blipFill>
              <a:blip r:embed="rId47" cstate="print"/>
              <a:stretch>
                <a:fillRect/>
              </a:stretch>
            </p:blipFill>
            <p:spPr>
              <a:xfrm>
                <a:off x="1597400" y="2235356"/>
                <a:ext cx="533774" cy="209367"/>
              </a:xfrm>
              <a:prstGeom prst="rect">
                <a:avLst/>
              </a:prstGeom>
            </p:spPr>
          </p:pic>
        </p:grpSp>
        <p:grpSp>
          <p:nvGrpSpPr>
            <p:cNvPr id="134" name="object 134"/>
            <p:cNvGrpSpPr/>
            <p:nvPr/>
          </p:nvGrpSpPr>
          <p:grpSpPr>
            <a:xfrm>
              <a:off x="500319" y="2104472"/>
              <a:ext cx="482600" cy="487680"/>
              <a:chOff x="500319" y="2104472"/>
              <a:chExt cx="482600" cy="487680"/>
            </a:xfrm>
          </p:grpSpPr>
          <p:sp>
            <p:nvSpPr>
              <p:cNvPr id="135" name="object 135"/>
              <p:cNvSpPr/>
              <p:nvPr/>
            </p:nvSpPr>
            <p:spPr>
              <a:xfrm>
                <a:off x="502168" y="2112789"/>
                <a:ext cx="479425" cy="479425"/>
              </a:xfrm>
              <a:custGeom>
                <a:avLst/>
                <a:gdLst/>
                <a:ahLst/>
                <a:cxnLst/>
                <a:rect l="l" t="t" r="r" b="b"/>
                <a:pathLst>
                  <a:path w="479425" h="479425">
                    <a:moveTo>
                      <a:pt x="239403" y="0"/>
                    </a:moveTo>
                    <a:lnTo>
                      <a:pt x="191155" y="4863"/>
                    </a:lnTo>
                    <a:lnTo>
                      <a:pt x="146217" y="18813"/>
                    </a:lnTo>
                    <a:lnTo>
                      <a:pt x="105550" y="40886"/>
                    </a:lnTo>
                    <a:lnTo>
                      <a:pt x="70119" y="70119"/>
                    </a:lnTo>
                    <a:lnTo>
                      <a:pt x="40886" y="105550"/>
                    </a:lnTo>
                    <a:lnTo>
                      <a:pt x="18813" y="146215"/>
                    </a:lnTo>
                    <a:lnTo>
                      <a:pt x="4863" y="191153"/>
                    </a:lnTo>
                    <a:lnTo>
                      <a:pt x="0" y="239401"/>
                    </a:lnTo>
                    <a:lnTo>
                      <a:pt x="4863" y="287648"/>
                    </a:lnTo>
                    <a:lnTo>
                      <a:pt x="18813" y="332585"/>
                    </a:lnTo>
                    <a:lnTo>
                      <a:pt x="40886" y="373250"/>
                    </a:lnTo>
                    <a:lnTo>
                      <a:pt x="70119" y="408681"/>
                    </a:lnTo>
                    <a:lnTo>
                      <a:pt x="105550" y="437913"/>
                    </a:lnTo>
                    <a:lnTo>
                      <a:pt x="146217" y="459985"/>
                    </a:lnTo>
                    <a:lnTo>
                      <a:pt x="191155" y="473935"/>
                    </a:lnTo>
                    <a:lnTo>
                      <a:pt x="239403" y="478798"/>
                    </a:lnTo>
                    <a:lnTo>
                      <a:pt x="287651" y="473935"/>
                    </a:lnTo>
                    <a:lnTo>
                      <a:pt x="332589" y="459985"/>
                    </a:lnTo>
                    <a:lnTo>
                      <a:pt x="373255" y="437913"/>
                    </a:lnTo>
                    <a:lnTo>
                      <a:pt x="408686" y="408681"/>
                    </a:lnTo>
                    <a:lnTo>
                      <a:pt x="437920" y="373250"/>
                    </a:lnTo>
                    <a:lnTo>
                      <a:pt x="459993" y="332585"/>
                    </a:lnTo>
                    <a:lnTo>
                      <a:pt x="473943" y="287648"/>
                    </a:lnTo>
                    <a:lnTo>
                      <a:pt x="478807" y="239401"/>
                    </a:lnTo>
                    <a:lnTo>
                      <a:pt x="473943" y="191153"/>
                    </a:lnTo>
                    <a:lnTo>
                      <a:pt x="459993" y="146215"/>
                    </a:lnTo>
                    <a:lnTo>
                      <a:pt x="437920" y="105550"/>
                    </a:lnTo>
                    <a:lnTo>
                      <a:pt x="408686" y="70119"/>
                    </a:lnTo>
                    <a:lnTo>
                      <a:pt x="373255" y="40886"/>
                    </a:lnTo>
                    <a:lnTo>
                      <a:pt x="332589" y="18813"/>
                    </a:lnTo>
                    <a:lnTo>
                      <a:pt x="287651" y="4863"/>
                    </a:lnTo>
                    <a:lnTo>
                      <a:pt x="239403" y="0"/>
                    </a:lnTo>
                    <a:close/>
                  </a:path>
                </a:pathLst>
              </a:custGeom>
              <a:solidFill>
                <a:srgbClr val="01020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" name="object 136"/>
              <p:cNvSpPr/>
              <p:nvPr/>
            </p:nvSpPr>
            <p:spPr>
              <a:xfrm>
                <a:off x="500319" y="2104472"/>
                <a:ext cx="482600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482600" h="482600">
                    <a:moveTo>
                      <a:pt x="241253" y="0"/>
                    </a:moveTo>
                    <a:lnTo>
                      <a:pt x="193819" y="4632"/>
                    </a:lnTo>
                    <a:lnTo>
                      <a:pt x="148879" y="18242"/>
                    </a:lnTo>
                    <a:lnTo>
                      <a:pt x="107477" y="40395"/>
                    </a:lnTo>
                    <a:lnTo>
                      <a:pt x="70660" y="70658"/>
                    </a:lnTo>
                    <a:lnTo>
                      <a:pt x="40396" y="107475"/>
                    </a:lnTo>
                    <a:lnTo>
                      <a:pt x="18243" y="148876"/>
                    </a:lnTo>
                    <a:lnTo>
                      <a:pt x="4633" y="193816"/>
                    </a:lnTo>
                    <a:lnTo>
                      <a:pt x="0" y="241247"/>
                    </a:lnTo>
                    <a:lnTo>
                      <a:pt x="4633" y="288680"/>
                    </a:lnTo>
                    <a:lnTo>
                      <a:pt x="18243" y="333619"/>
                    </a:lnTo>
                    <a:lnTo>
                      <a:pt x="40396" y="375019"/>
                    </a:lnTo>
                    <a:lnTo>
                      <a:pt x="70660" y="411834"/>
                    </a:lnTo>
                    <a:lnTo>
                      <a:pt x="107477" y="442098"/>
                    </a:lnTo>
                    <a:lnTo>
                      <a:pt x="148879" y="464251"/>
                    </a:lnTo>
                    <a:lnTo>
                      <a:pt x="193819" y="477860"/>
                    </a:lnTo>
                    <a:lnTo>
                      <a:pt x="241253" y="482493"/>
                    </a:lnTo>
                    <a:lnTo>
                      <a:pt x="288685" y="477860"/>
                    </a:lnTo>
                    <a:lnTo>
                      <a:pt x="333626" y="464251"/>
                    </a:lnTo>
                    <a:lnTo>
                      <a:pt x="375028" y="442098"/>
                    </a:lnTo>
                    <a:lnTo>
                      <a:pt x="411846" y="411834"/>
                    </a:lnTo>
                    <a:lnTo>
                      <a:pt x="442109" y="375019"/>
                    </a:lnTo>
                    <a:lnTo>
                      <a:pt x="464263" y="333619"/>
                    </a:lnTo>
                    <a:lnTo>
                      <a:pt x="477873" y="288680"/>
                    </a:lnTo>
                    <a:lnTo>
                      <a:pt x="482506" y="241247"/>
                    </a:lnTo>
                    <a:lnTo>
                      <a:pt x="477873" y="193816"/>
                    </a:lnTo>
                    <a:lnTo>
                      <a:pt x="464263" y="148876"/>
                    </a:lnTo>
                    <a:lnTo>
                      <a:pt x="442109" y="107475"/>
                    </a:lnTo>
                    <a:lnTo>
                      <a:pt x="411846" y="70658"/>
                    </a:lnTo>
                    <a:lnTo>
                      <a:pt x="375028" y="40395"/>
                    </a:lnTo>
                    <a:lnTo>
                      <a:pt x="333626" y="18242"/>
                    </a:lnTo>
                    <a:lnTo>
                      <a:pt x="288685" y="4632"/>
                    </a:lnTo>
                    <a:lnTo>
                      <a:pt x="241253" y="0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37" name="object 137"/>
              <p:cNvPicPr/>
              <p:nvPr/>
            </p:nvPicPr>
            <p:blipFill>
              <a:blip r:embed="rId48" cstate="print"/>
              <a:stretch>
                <a:fillRect/>
              </a:stretch>
            </p:blipFill>
            <p:spPr>
              <a:xfrm>
                <a:off x="504015" y="2108170"/>
                <a:ext cx="475111" cy="475098"/>
              </a:xfrm>
              <a:prstGeom prst="rect">
                <a:avLst/>
              </a:prstGeom>
            </p:spPr>
          </p:pic>
          <p:sp>
            <p:nvSpPr>
              <p:cNvPr id="138" name="object 138"/>
              <p:cNvSpPr/>
              <p:nvPr/>
            </p:nvSpPr>
            <p:spPr>
              <a:xfrm>
                <a:off x="575719" y="2171023"/>
                <a:ext cx="333375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333375" h="360680">
                    <a:moveTo>
                      <a:pt x="178581" y="52"/>
                    </a:moveTo>
                    <a:lnTo>
                      <a:pt x="136110" y="927"/>
                    </a:lnTo>
                    <a:lnTo>
                      <a:pt x="95079" y="5576"/>
                    </a:lnTo>
                    <a:lnTo>
                      <a:pt x="44971" y="18100"/>
                    </a:lnTo>
                    <a:lnTo>
                      <a:pt x="11311" y="41399"/>
                    </a:lnTo>
                    <a:lnTo>
                      <a:pt x="903" y="87375"/>
                    </a:lnTo>
                    <a:lnTo>
                      <a:pt x="0" y="122420"/>
                    </a:lnTo>
                    <a:lnTo>
                      <a:pt x="400" y="133706"/>
                    </a:lnTo>
                    <a:lnTo>
                      <a:pt x="4885" y="177959"/>
                    </a:lnTo>
                    <a:lnTo>
                      <a:pt x="11557" y="216649"/>
                    </a:lnTo>
                    <a:lnTo>
                      <a:pt x="20361" y="256047"/>
                    </a:lnTo>
                    <a:lnTo>
                      <a:pt x="32427" y="296328"/>
                    </a:lnTo>
                    <a:lnTo>
                      <a:pt x="54991" y="335851"/>
                    </a:lnTo>
                    <a:lnTo>
                      <a:pt x="102843" y="353712"/>
                    </a:lnTo>
                    <a:lnTo>
                      <a:pt x="151249" y="360136"/>
                    </a:lnTo>
                    <a:lnTo>
                      <a:pt x="171300" y="359991"/>
                    </a:lnTo>
                    <a:lnTo>
                      <a:pt x="210587" y="357225"/>
                    </a:lnTo>
                    <a:lnTo>
                      <a:pt x="251918" y="347502"/>
                    </a:lnTo>
                    <a:lnTo>
                      <a:pt x="287636" y="327235"/>
                    </a:lnTo>
                    <a:lnTo>
                      <a:pt x="303823" y="286823"/>
                    </a:lnTo>
                    <a:lnTo>
                      <a:pt x="317549" y="232059"/>
                    </a:lnTo>
                    <a:lnTo>
                      <a:pt x="326534" y="186677"/>
                    </a:lnTo>
                    <a:lnTo>
                      <a:pt x="331276" y="146939"/>
                    </a:lnTo>
                    <a:lnTo>
                      <a:pt x="332917" y="113032"/>
                    </a:lnTo>
                    <a:lnTo>
                      <a:pt x="332603" y="97765"/>
                    </a:lnTo>
                    <a:lnTo>
                      <a:pt x="328583" y="59691"/>
                    </a:lnTo>
                    <a:lnTo>
                      <a:pt x="300025" y="22711"/>
                    </a:lnTo>
                    <a:lnTo>
                      <a:pt x="259716" y="9451"/>
                    </a:lnTo>
                    <a:lnTo>
                      <a:pt x="221866" y="2909"/>
                    </a:lnTo>
                    <a:lnTo>
                      <a:pt x="178581" y="5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39" name="object 139"/>
              <p:cNvPicPr/>
              <p:nvPr/>
            </p:nvPicPr>
            <p:blipFill>
              <a:blip r:embed="rId49" cstate="print"/>
              <a:stretch>
                <a:fillRect/>
              </a:stretch>
            </p:blipFill>
            <p:spPr>
              <a:xfrm>
                <a:off x="581284" y="2176569"/>
                <a:ext cx="321801" cy="349084"/>
              </a:xfrm>
              <a:prstGeom prst="rect">
                <a:avLst/>
              </a:prstGeom>
            </p:spPr>
          </p:pic>
          <p:sp>
            <p:nvSpPr>
              <p:cNvPr id="140" name="object 140"/>
              <p:cNvSpPr/>
              <p:nvPr/>
            </p:nvSpPr>
            <p:spPr>
              <a:xfrm>
                <a:off x="580361" y="2175644"/>
                <a:ext cx="323850" cy="351155"/>
              </a:xfrm>
              <a:custGeom>
                <a:avLst/>
                <a:gdLst/>
                <a:ahLst/>
                <a:cxnLst/>
                <a:rect l="l" t="t" r="r" b="b"/>
                <a:pathLst>
                  <a:path w="323850" h="351155">
                    <a:moveTo>
                      <a:pt x="17772" y="30927"/>
                    </a:moveTo>
                    <a:lnTo>
                      <a:pt x="2158" y="66693"/>
                    </a:lnTo>
                    <a:lnTo>
                      <a:pt x="0" y="108203"/>
                    </a:lnTo>
                    <a:lnTo>
                      <a:pt x="373" y="128849"/>
                    </a:lnTo>
                    <a:lnTo>
                      <a:pt x="2226" y="152013"/>
                    </a:lnTo>
                    <a:lnTo>
                      <a:pt x="4732" y="172047"/>
                    </a:lnTo>
                    <a:lnTo>
                      <a:pt x="6979" y="186353"/>
                    </a:lnTo>
                    <a:lnTo>
                      <a:pt x="8054" y="192337"/>
                    </a:lnTo>
                    <a:lnTo>
                      <a:pt x="8960" y="197651"/>
                    </a:lnTo>
                    <a:lnTo>
                      <a:pt x="20264" y="250517"/>
                    </a:lnTo>
                    <a:lnTo>
                      <a:pt x="32247" y="290455"/>
                    </a:lnTo>
                    <a:lnTo>
                      <a:pt x="53156" y="327515"/>
                    </a:lnTo>
                    <a:lnTo>
                      <a:pt x="62769" y="331690"/>
                    </a:lnTo>
                    <a:lnTo>
                      <a:pt x="65852" y="333137"/>
                    </a:lnTo>
                    <a:lnTo>
                      <a:pt x="115183" y="347588"/>
                    </a:lnTo>
                    <a:lnTo>
                      <a:pt x="152935" y="350933"/>
                    </a:lnTo>
                    <a:lnTo>
                      <a:pt x="167066" y="350739"/>
                    </a:lnTo>
                    <a:lnTo>
                      <a:pt x="185691" y="349905"/>
                    </a:lnTo>
                    <a:lnTo>
                      <a:pt x="194253" y="349085"/>
                    </a:lnTo>
                    <a:lnTo>
                      <a:pt x="152941" y="349085"/>
                    </a:lnTo>
                    <a:lnTo>
                      <a:pt x="146812" y="349048"/>
                    </a:lnTo>
                    <a:lnTo>
                      <a:pt x="99641" y="342785"/>
                    </a:lnTo>
                    <a:lnTo>
                      <a:pt x="63408" y="329952"/>
                    </a:lnTo>
                    <a:lnTo>
                      <a:pt x="54152" y="325904"/>
                    </a:lnTo>
                    <a:lnTo>
                      <a:pt x="33909" y="289603"/>
                    </a:lnTo>
                    <a:lnTo>
                      <a:pt x="21978" y="249784"/>
                    </a:lnTo>
                    <a:lnTo>
                      <a:pt x="13258" y="210758"/>
                    </a:lnTo>
                    <a:lnTo>
                      <a:pt x="9879" y="192039"/>
                    </a:lnTo>
                    <a:lnTo>
                      <a:pt x="8803" y="186050"/>
                    </a:lnTo>
                    <a:lnTo>
                      <a:pt x="6563" y="171786"/>
                    </a:lnTo>
                    <a:lnTo>
                      <a:pt x="4066" y="151827"/>
                    </a:lnTo>
                    <a:lnTo>
                      <a:pt x="2220" y="128755"/>
                    </a:lnTo>
                    <a:lnTo>
                      <a:pt x="1848" y="108203"/>
                    </a:lnTo>
                    <a:lnTo>
                      <a:pt x="2396" y="89376"/>
                    </a:lnTo>
                    <a:lnTo>
                      <a:pt x="7868" y="49770"/>
                    </a:lnTo>
                    <a:lnTo>
                      <a:pt x="12203" y="40128"/>
                    </a:lnTo>
                    <a:lnTo>
                      <a:pt x="17772" y="30927"/>
                    </a:lnTo>
                    <a:close/>
                  </a:path>
                  <a:path w="323850" h="351155">
                    <a:moveTo>
                      <a:pt x="205064" y="1849"/>
                    </a:moveTo>
                    <a:lnTo>
                      <a:pt x="151733" y="1849"/>
                    </a:lnTo>
                    <a:lnTo>
                      <a:pt x="173766" y="1899"/>
                    </a:lnTo>
                    <a:lnTo>
                      <a:pt x="195649" y="2872"/>
                    </a:lnTo>
                    <a:lnTo>
                      <a:pt x="235142" y="7339"/>
                    </a:lnTo>
                    <a:lnTo>
                      <a:pt x="277746" y="18133"/>
                    </a:lnTo>
                    <a:lnTo>
                      <a:pt x="281287" y="19443"/>
                    </a:lnTo>
                    <a:lnTo>
                      <a:pt x="284521" y="20491"/>
                    </a:lnTo>
                    <a:lnTo>
                      <a:pt x="314438" y="46660"/>
                    </a:lnTo>
                    <a:lnTo>
                      <a:pt x="321495" y="93447"/>
                    </a:lnTo>
                    <a:lnTo>
                      <a:pt x="321797" y="108203"/>
                    </a:lnTo>
                    <a:lnTo>
                      <a:pt x="321731" y="116492"/>
                    </a:lnTo>
                    <a:lnTo>
                      <a:pt x="318134" y="161433"/>
                    </a:lnTo>
                    <a:lnTo>
                      <a:pt x="310943" y="204928"/>
                    </a:lnTo>
                    <a:lnTo>
                      <a:pt x="301122" y="250078"/>
                    </a:lnTo>
                    <a:lnTo>
                      <a:pt x="289323" y="290455"/>
                    </a:lnTo>
                    <a:lnTo>
                      <a:pt x="287983" y="294328"/>
                    </a:lnTo>
                    <a:lnTo>
                      <a:pt x="285376" y="305095"/>
                    </a:lnTo>
                    <a:lnTo>
                      <a:pt x="277956" y="318361"/>
                    </a:lnTo>
                    <a:lnTo>
                      <a:pt x="272542" y="322265"/>
                    </a:lnTo>
                    <a:lnTo>
                      <a:pt x="268991" y="325160"/>
                    </a:lnTo>
                    <a:lnTo>
                      <a:pt x="222116" y="343177"/>
                    </a:lnTo>
                    <a:lnTo>
                      <a:pt x="167008" y="348892"/>
                    </a:lnTo>
                    <a:lnTo>
                      <a:pt x="152941" y="349085"/>
                    </a:lnTo>
                    <a:lnTo>
                      <a:pt x="194253" y="349085"/>
                    </a:lnTo>
                    <a:lnTo>
                      <a:pt x="236302" y="341492"/>
                    </a:lnTo>
                    <a:lnTo>
                      <a:pt x="273834" y="323593"/>
                    </a:lnTo>
                    <a:lnTo>
                      <a:pt x="279350" y="319653"/>
                    </a:lnTo>
                    <a:lnTo>
                      <a:pt x="287116" y="305776"/>
                    </a:lnTo>
                    <a:lnTo>
                      <a:pt x="289753" y="294855"/>
                    </a:lnTo>
                    <a:lnTo>
                      <a:pt x="291351" y="290188"/>
                    </a:lnTo>
                    <a:lnTo>
                      <a:pt x="302916" y="250517"/>
                    </a:lnTo>
                    <a:lnTo>
                      <a:pt x="312901" y="204566"/>
                    </a:lnTo>
                    <a:lnTo>
                      <a:pt x="320020" y="161209"/>
                    </a:lnTo>
                    <a:lnTo>
                      <a:pt x="323434" y="120252"/>
                    </a:lnTo>
                    <a:lnTo>
                      <a:pt x="323647" y="108203"/>
                    </a:lnTo>
                    <a:lnTo>
                      <a:pt x="323342" y="93371"/>
                    </a:lnTo>
                    <a:lnTo>
                      <a:pt x="316115" y="45883"/>
                    </a:lnTo>
                    <a:lnTo>
                      <a:pt x="285102" y="18735"/>
                    </a:lnTo>
                    <a:lnTo>
                      <a:pt x="281776" y="17649"/>
                    </a:lnTo>
                    <a:lnTo>
                      <a:pt x="278411" y="16408"/>
                    </a:lnTo>
                    <a:lnTo>
                      <a:pt x="269075" y="13382"/>
                    </a:lnTo>
                    <a:lnTo>
                      <a:pt x="254510" y="9457"/>
                    </a:lnTo>
                    <a:lnTo>
                      <a:pt x="235396" y="5509"/>
                    </a:lnTo>
                    <a:lnTo>
                      <a:pt x="216647" y="2872"/>
                    </a:lnTo>
                    <a:lnTo>
                      <a:pt x="205064" y="1849"/>
                    </a:lnTo>
                    <a:close/>
                  </a:path>
                  <a:path w="323850" h="351155">
                    <a:moveTo>
                      <a:pt x="20279" y="28921"/>
                    </a:moveTo>
                    <a:lnTo>
                      <a:pt x="18539" y="29659"/>
                    </a:lnTo>
                    <a:lnTo>
                      <a:pt x="17772" y="30927"/>
                    </a:lnTo>
                    <a:lnTo>
                      <a:pt x="20279" y="28921"/>
                    </a:lnTo>
                    <a:close/>
                  </a:path>
                  <a:path w="323850" h="351155">
                    <a:moveTo>
                      <a:pt x="151694" y="0"/>
                    </a:moveTo>
                    <a:lnTo>
                      <a:pt x="111186" y="2800"/>
                    </a:lnTo>
                    <a:lnTo>
                      <a:pt x="73180" y="8892"/>
                    </a:lnTo>
                    <a:lnTo>
                      <a:pt x="33267" y="21294"/>
                    </a:lnTo>
                    <a:lnTo>
                      <a:pt x="20279" y="28921"/>
                    </a:lnTo>
                    <a:lnTo>
                      <a:pt x="31297" y="24245"/>
                    </a:lnTo>
                    <a:lnTo>
                      <a:pt x="34089" y="22951"/>
                    </a:lnTo>
                    <a:lnTo>
                      <a:pt x="42158" y="19723"/>
                    </a:lnTo>
                    <a:lnTo>
                      <a:pt x="91528" y="7331"/>
                    </a:lnTo>
                    <a:lnTo>
                      <a:pt x="131907" y="2760"/>
                    </a:lnTo>
                    <a:lnTo>
                      <a:pt x="151733" y="1849"/>
                    </a:lnTo>
                    <a:lnTo>
                      <a:pt x="205064" y="1849"/>
                    </a:lnTo>
                    <a:lnTo>
                      <a:pt x="195785" y="1029"/>
                    </a:lnTo>
                    <a:lnTo>
                      <a:pt x="173816" y="50"/>
                    </a:lnTo>
                    <a:lnTo>
                      <a:pt x="151694" y="0"/>
                    </a:lnTo>
                    <a:close/>
                  </a:path>
                </a:pathLst>
              </a:custGeom>
              <a:solidFill>
                <a:srgbClr val="211D1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1" name="object 141"/>
              <p:cNvSpPr/>
              <p:nvPr/>
            </p:nvSpPr>
            <p:spPr>
              <a:xfrm>
                <a:off x="627380" y="2178049"/>
                <a:ext cx="250825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250825" h="345439">
                    <a:moveTo>
                      <a:pt x="18567" y="327571"/>
                    </a:moveTo>
                    <a:lnTo>
                      <a:pt x="10744" y="275361"/>
                    </a:lnTo>
                    <a:lnTo>
                      <a:pt x="4787" y="200825"/>
                    </a:lnTo>
                    <a:lnTo>
                      <a:pt x="3225" y="150342"/>
                    </a:lnTo>
                    <a:lnTo>
                      <a:pt x="2489" y="99606"/>
                    </a:lnTo>
                    <a:lnTo>
                      <a:pt x="2311" y="53911"/>
                    </a:lnTo>
                    <a:lnTo>
                      <a:pt x="2425" y="15773"/>
                    </a:lnTo>
                    <a:lnTo>
                      <a:pt x="127" y="16548"/>
                    </a:lnTo>
                    <a:lnTo>
                      <a:pt x="0" y="54762"/>
                    </a:lnTo>
                    <a:lnTo>
                      <a:pt x="190" y="100304"/>
                    </a:lnTo>
                    <a:lnTo>
                      <a:pt x="927" y="150749"/>
                    </a:lnTo>
                    <a:lnTo>
                      <a:pt x="2476" y="200926"/>
                    </a:lnTo>
                    <a:lnTo>
                      <a:pt x="4864" y="240004"/>
                    </a:lnTo>
                    <a:lnTo>
                      <a:pt x="12153" y="303136"/>
                    </a:lnTo>
                    <a:lnTo>
                      <a:pt x="15963" y="326339"/>
                    </a:lnTo>
                    <a:lnTo>
                      <a:pt x="18567" y="327571"/>
                    </a:lnTo>
                    <a:close/>
                  </a:path>
                  <a:path w="250825" h="345439">
                    <a:moveTo>
                      <a:pt x="25831" y="330720"/>
                    </a:moveTo>
                    <a:lnTo>
                      <a:pt x="19596" y="277901"/>
                    </a:lnTo>
                    <a:lnTo>
                      <a:pt x="13868" y="197091"/>
                    </a:lnTo>
                    <a:lnTo>
                      <a:pt x="12293" y="146608"/>
                    </a:lnTo>
                    <a:lnTo>
                      <a:pt x="11671" y="95631"/>
                    </a:lnTo>
                    <a:lnTo>
                      <a:pt x="11684" y="49898"/>
                    </a:lnTo>
                    <a:lnTo>
                      <a:pt x="11963" y="12890"/>
                    </a:lnTo>
                    <a:lnTo>
                      <a:pt x="9664" y="13550"/>
                    </a:lnTo>
                    <a:lnTo>
                      <a:pt x="9359" y="50431"/>
                    </a:lnTo>
                    <a:lnTo>
                      <a:pt x="9372" y="96088"/>
                    </a:lnTo>
                    <a:lnTo>
                      <a:pt x="9994" y="146888"/>
                    </a:lnTo>
                    <a:lnTo>
                      <a:pt x="11557" y="197192"/>
                    </a:lnTo>
                    <a:lnTo>
                      <a:pt x="14046" y="239839"/>
                    </a:lnTo>
                    <a:lnTo>
                      <a:pt x="20332" y="306235"/>
                    </a:lnTo>
                    <a:lnTo>
                      <a:pt x="23329" y="329679"/>
                    </a:lnTo>
                    <a:lnTo>
                      <a:pt x="25831" y="330720"/>
                    </a:lnTo>
                    <a:close/>
                  </a:path>
                  <a:path w="250825" h="345439">
                    <a:moveTo>
                      <a:pt x="81508" y="3810"/>
                    </a:moveTo>
                    <a:lnTo>
                      <a:pt x="80098" y="3810"/>
                    </a:lnTo>
                    <a:lnTo>
                      <a:pt x="80098" y="1270"/>
                    </a:lnTo>
                    <a:lnTo>
                      <a:pt x="77749" y="1270"/>
                    </a:lnTo>
                    <a:lnTo>
                      <a:pt x="77749" y="3810"/>
                    </a:lnTo>
                    <a:lnTo>
                      <a:pt x="79184" y="3810"/>
                    </a:lnTo>
                    <a:lnTo>
                      <a:pt x="79184" y="344170"/>
                    </a:lnTo>
                    <a:lnTo>
                      <a:pt x="81508" y="344170"/>
                    </a:lnTo>
                    <a:lnTo>
                      <a:pt x="81508" y="3810"/>
                    </a:lnTo>
                    <a:close/>
                  </a:path>
                  <a:path w="250825" h="345439">
                    <a:moveTo>
                      <a:pt x="110731" y="2540"/>
                    </a:moveTo>
                    <a:lnTo>
                      <a:pt x="110134" y="2540"/>
                    </a:lnTo>
                    <a:lnTo>
                      <a:pt x="110134" y="0"/>
                    </a:lnTo>
                    <a:lnTo>
                      <a:pt x="107848" y="0"/>
                    </a:lnTo>
                    <a:lnTo>
                      <a:pt x="107848" y="2540"/>
                    </a:lnTo>
                    <a:lnTo>
                      <a:pt x="108407" y="2540"/>
                    </a:lnTo>
                    <a:lnTo>
                      <a:pt x="108407" y="345440"/>
                    </a:lnTo>
                    <a:lnTo>
                      <a:pt x="110731" y="345440"/>
                    </a:lnTo>
                    <a:lnTo>
                      <a:pt x="110731" y="2540"/>
                    </a:lnTo>
                    <a:close/>
                  </a:path>
                  <a:path w="250825" h="345439">
                    <a:moveTo>
                      <a:pt x="121742" y="0"/>
                    </a:moveTo>
                    <a:lnTo>
                      <a:pt x="119341" y="0"/>
                    </a:lnTo>
                    <a:lnTo>
                      <a:pt x="119341" y="2540"/>
                    </a:lnTo>
                    <a:lnTo>
                      <a:pt x="118529" y="2540"/>
                    </a:lnTo>
                    <a:lnTo>
                      <a:pt x="118529" y="345440"/>
                    </a:lnTo>
                    <a:lnTo>
                      <a:pt x="120878" y="345440"/>
                    </a:lnTo>
                    <a:lnTo>
                      <a:pt x="120878" y="2540"/>
                    </a:lnTo>
                    <a:lnTo>
                      <a:pt x="121742" y="2540"/>
                    </a:lnTo>
                    <a:lnTo>
                      <a:pt x="121742" y="0"/>
                    </a:lnTo>
                    <a:close/>
                  </a:path>
                  <a:path w="250825" h="345439">
                    <a:moveTo>
                      <a:pt x="162547" y="84378"/>
                    </a:moveTo>
                    <a:lnTo>
                      <a:pt x="162382" y="39738"/>
                    </a:lnTo>
                    <a:lnTo>
                      <a:pt x="161950" y="2463"/>
                    </a:lnTo>
                    <a:lnTo>
                      <a:pt x="159169" y="2209"/>
                    </a:lnTo>
                    <a:lnTo>
                      <a:pt x="159778" y="83540"/>
                    </a:lnTo>
                    <a:lnTo>
                      <a:pt x="159639" y="134302"/>
                    </a:lnTo>
                    <a:lnTo>
                      <a:pt x="158978" y="186270"/>
                    </a:lnTo>
                    <a:lnTo>
                      <a:pt x="157721" y="234492"/>
                    </a:lnTo>
                    <a:lnTo>
                      <a:pt x="156083" y="277609"/>
                    </a:lnTo>
                    <a:lnTo>
                      <a:pt x="152908" y="339775"/>
                    </a:lnTo>
                    <a:lnTo>
                      <a:pt x="152679" y="343547"/>
                    </a:lnTo>
                    <a:lnTo>
                      <a:pt x="155473" y="343204"/>
                    </a:lnTo>
                    <a:lnTo>
                      <a:pt x="158877" y="277012"/>
                    </a:lnTo>
                    <a:lnTo>
                      <a:pt x="160502" y="234175"/>
                    </a:lnTo>
                    <a:lnTo>
                      <a:pt x="161747" y="186334"/>
                    </a:lnTo>
                    <a:lnTo>
                      <a:pt x="162407" y="134785"/>
                    </a:lnTo>
                    <a:lnTo>
                      <a:pt x="162547" y="84378"/>
                    </a:lnTo>
                    <a:close/>
                  </a:path>
                  <a:path w="250825" h="345439">
                    <a:moveTo>
                      <a:pt x="250253" y="25273"/>
                    </a:moveTo>
                    <a:lnTo>
                      <a:pt x="247535" y="23660"/>
                    </a:lnTo>
                    <a:lnTo>
                      <a:pt x="247396" y="64871"/>
                    </a:lnTo>
                    <a:lnTo>
                      <a:pt x="246849" y="109207"/>
                    </a:lnTo>
                    <a:lnTo>
                      <a:pt x="245605" y="155841"/>
                    </a:lnTo>
                    <a:lnTo>
                      <a:pt x="243395" y="199847"/>
                    </a:lnTo>
                    <a:lnTo>
                      <a:pt x="236943" y="262915"/>
                    </a:lnTo>
                    <a:lnTo>
                      <a:pt x="228104" y="316420"/>
                    </a:lnTo>
                    <a:lnTo>
                      <a:pt x="229209" y="315341"/>
                    </a:lnTo>
                    <a:lnTo>
                      <a:pt x="239852" y="262102"/>
                    </a:lnTo>
                    <a:lnTo>
                      <a:pt x="246151" y="200037"/>
                    </a:lnTo>
                    <a:lnTo>
                      <a:pt x="248335" y="157035"/>
                    </a:lnTo>
                    <a:lnTo>
                      <a:pt x="249580" y="111417"/>
                    </a:lnTo>
                    <a:lnTo>
                      <a:pt x="250151" y="67779"/>
                    </a:lnTo>
                    <a:lnTo>
                      <a:pt x="250253" y="25273"/>
                    </a:lnTo>
                    <a:close/>
                  </a:path>
                </a:pathLst>
              </a:custGeom>
              <a:solidFill>
                <a:srgbClr val="700E1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2" name="object 142"/>
              <p:cNvSpPr/>
              <p:nvPr/>
            </p:nvSpPr>
            <p:spPr>
              <a:xfrm>
                <a:off x="890367" y="2221266"/>
                <a:ext cx="0" cy="187960"/>
              </a:xfrm>
              <a:custGeom>
                <a:avLst/>
                <a:gdLst/>
                <a:ahLst/>
                <a:cxnLst/>
                <a:rect l="l" t="t" r="r" b="b"/>
                <a:pathLst>
                  <a:path h="187960">
                    <a:moveTo>
                      <a:pt x="0" y="0"/>
                    </a:moveTo>
                    <a:lnTo>
                      <a:pt x="0" y="187739"/>
                    </a:lnTo>
                  </a:path>
                </a:pathLst>
              </a:custGeom>
              <a:ln w="11922">
                <a:solidFill>
                  <a:srgbClr val="700E1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3" name="object 143"/>
              <p:cNvSpPr/>
              <p:nvPr/>
            </p:nvSpPr>
            <p:spPr>
              <a:xfrm>
                <a:off x="645617" y="2178532"/>
                <a:ext cx="222250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222250" h="345439">
                    <a:moveTo>
                      <a:pt x="15951" y="333463"/>
                    </a:moveTo>
                    <a:lnTo>
                      <a:pt x="8966" y="264922"/>
                    </a:lnTo>
                    <a:lnTo>
                      <a:pt x="5524" y="218617"/>
                    </a:lnTo>
                    <a:lnTo>
                      <a:pt x="3111" y="167792"/>
                    </a:lnTo>
                    <a:lnTo>
                      <a:pt x="2311" y="123266"/>
                    </a:lnTo>
                    <a:lnTo>
                      <a:pt x="2438" y="79933"/>
                    </a:lnTo>
                    <a:lnTo>
                      <a:pt x="3111" y="41529"/>
                    </a:lnTo>
                    <a:lnTo>
                      <a:pt x="3987" y="9753"/>
                    </a:lnTo>
                    <a:lnTo>
                      <a:pt x="1651" y="10325"/>
                    </a:lnTo>
                    <a:lnTo>
                      <a:pt x="774" y="42519"/>
                    </a:lnTo>
                    <a:lnTo>
                      <a:pt x="114" y="80746"/>
                    </a:lnTo>
                    <a:lnTo>
                      <a:pt x="0" y="123748"/>
                    </a:lnTo>
                    <a:lnTo>
                      <a:pt x="800" y="167855"/>
                    </a:lnTo>
                    <a:lnTo>
                      <a:pt x="3175" y="218008"/>
                    </a:lnTo>
                    <a:lnTo>
                      <a:pt x="6540" y="263804"/>
                    </a:lnTo>
                    <a:lnTo>
                      <a:pt x="10172" y="302374"/>
                    </a:lnTo>
                    <a:lnTo>
                      <a:pt x="13512" y="332562"/>
                    </a:lnTo>
                    <a:lnTo>
                      <a:pt x="15951" y="333463"/>
                    </a:lnTo>
                    <a:close/>
                  </a:path>
                  <a:path w="222250" h="345439">
                    <a:moveTo>
                      <a:pt x="31610" y="338289"/>
                    </a:moveTo>
                    <a:lnTo>
                      <a:pt x="27584" y="287426"/>
                    </a:lnTo>
                    <a:lnTo>
                      <a:pt x="23926" y="211035"/>
                    </a:lnTo>
                    <a:lnTo>
                      <a:pt x="22847" y="154927"/>
                    </a:lnTo>
                    <a:lnTo>
                      <a:pt x="22529" y="98234"/>
                    </a:lnTo>
                    <a:lnTo>
                      <a:pt x="22694" y="47129"/>
                    </a:lnTo>
                    <a:lnTo>
                      <a:pt x="23063" y="5918"/>
                    </a:lnTo>
                    <a:lnTo>
                      <a:pt x="20726" y="6311"/>
                    </a:lnTo>
                    <a:lnTo>
                      <a:pt x="20383" y="47561"/>
                    </a:lnTo>
                    <a:lnTo>
                      <a:pt x="20218" y="98602"/>
                    </a:lnTo>
                    <a:lnTo>
                      <a:pt x="20548" y="155143"/>
                    </a:lnTo>
                    <a:lnTo>
                      <a:pt x="21615" y="211099"/>
                    </a:lnTo>
                    <a:lnTo>
                      <a:pt x="23190" y="251307"/>
                    </a:lnTo>
                    <a:lnTo>
                      <a:pt x="27317" y="315531"/>
                    </a:lnTo>
                    <a:lnTo>
                      <a:pt x="29210" y="337654"/>
                    </a:lnTo>
                    <a:lnTo>
                      <a:pt x="31610" y="338289"/>
                    </a:lnTo>
                    <a:close/>
                  </a:path>
                  <a:path w="222250" h="345439">
                    <a:moveTo>
                      <a:pt x="114134" y="132753"/>
                    </a:moveTo>
                    <a:lnTo>
                      <a:pt x="113957" y="82905"/>
                    </a:lnTo>
                    <a:lnTo>
                      <a:pt x="113245" y="2349"/>
                    </a:lnTo>
                    <a:lnTo>
                      <a:pt x="113220" y="76"/>
                    </a:lnTo>
                    <a:lnTo>
                      <a:pt x="110896" y="0"/>
                    </a:lnTo>
                    <a:lnTo>
                      <a:pt x="111823" y="133007"/>
                    </a:lnTo>
                    <a:lnTo>
                      <a:pt x="111747" y="184429"/>
                    </a:lnTo>
                    <a:lnTo>
                      <a:pt x="111353" y="231203"/>
                    </a:lnTo>
                    <a:lnTo>
                      <a:pt x="110718" y="274523"/>
                    </a:lnTo>
                    <a:lnTo>
                      <a:pt x="109207" y="344843"/>
                    </a:lnTo>
                    <a:lnTo>
                      <a:pt x="111531" y="344741"/>
                    </a:lnTo>
                    <a:lnTo>
                      <a:pt x="112293" y="312394"/>
                    </a:lnTo>
                    <a:lnTo>
                      <a:pt x="113665" y="231419"/>
                    </a:lnTo>
                    <a:lnTo>
                      <a:pt x="114058" y="184442"/>
                    </a:lnTo>
                    <a:lnTo>
                      <a:pt x="114134" y="132753"/>
                    </a:lnTo>
                    <a:close/>
                  </a:path>
                  <a:path w="222250" h="345439">
                    <a:moveTo>
                      <a:pt x="122783" y="76403"/>
                    </a:moveTo>
                    <a:lnTo>
                      <a:pt x="122313" y="2514"/>
                    </a:lnTo>
                    <a:lnTo>
                      <a:pt x="122288" y="444"/>
                    </a:lnTo>
                    <a:lnTo>
                      <a:pt x="119976" y="342"/>
                    </a:lnTo>
                    <a:lnTo>
                      <a:pt x="120472" y="76911"/>
                    </a:lnTo>
                    <a:lnTo>
                      <a:pt x="120370" y="172720"/>
                    </a:lnTo>
                    <a:lnTo>
                      <a:pt x="119849" y="225132"/>
                    </a:lnTo>
                    <a:lnTo>
                      <a:pt x="119113" y="272910"/>
                    </a:lnTo>
                    <a:lnTo>
                      <a:pt x="117551" y="344424"/>
                    </a:lnTo>
                    <a:lnTo>
                      <a:pt x="119913" y="344271"/>
                    </a:lnTo>
                    <a:lnTo>
                      <a:pt x="122174" y="224675"/>
                    </a:lnTo>
                    <a:lnTo>
                      <a:pt x="122682" y="172745"/>
                    </a:lnTo>
                    <a:lnTo>
                      <a:pt x="122783" y="76403"/>
                    </a:lnTo>
                    <a:close/>
                  </a:path>
                  <a:path w="222250" h="345439">
                    <a:moveTo>
                      <a:pt x="133769" y="1143"/>
                    </a:moveTo>
                    <a:lnTo>
                      <a:pt x="131445" y="990"/>
                    </a:lnTo>
                    <a:lnTo>
                      <a:pt x="130429" y="153276"/>
                    </a:lnTo>
                    <a:lnTo>
                      <a:pt x="129616" y="213385"/>
                    </a:lnTo>
                    <a:lnTo>
                      <a:pt x="128816" y="252641"/>
                    </a:lnTo>
                    <a:lnTo>
                      <a:pt x="127850" y="287769"/>
                    </a:lnTo>
                    <a:lnTo>
                      <a:pt x="125806" y="343852"/>
                    </a:lnTo>
                    <a:lnTo>
                      <a:pt x="128155" y="343649"/>
                    </a:lnTo>
                    <a:lnTo>
                      <a:pt x="130187" y="287083"/>
                    </a:lnTo>
                    <a:lnTo>
                      <a:pt x="131927" y="213423"/>
                    </a:lnTo>
                    <a:lnTo>
                      <a:pt x="132740" y="153606"/>
                    </a:lnTo>
                    <a:lnTo>
                      <a:pt x="133273" y="94805"/>
                    </a:lnTo>
                    <a:lnTo>
                      <a:pt x="133731" y="4356"/>
                    </a:lnTo>
                    <a:lnTo>
                      <a:pt x="133769" y="1143"/>
                    </a:lnTo>
                    <a:close/>
                  </a:path>
                  <a:path w="222250" h="345439">
                    <a:moveTo>
                      <a:pt x="153657" y="3048"/>
                    </a:moveTo>
                    <a:lnTo>
                      <a:pt x="150850" y="2717"/>
                    </a:lnTo>
                    <a:lnTo>
                      <a:pt x="150749" y="91351"/>
                    </a:lnTo>
                    <a:lnTo>
                      <a:pt x="150202" y="146786"/>
                    </a:lnTo>
                    <a:lnTo>
                      <a:pt x="149186" y="203974"/>
                    </a:lnTo>
                    <a:lnTo>
                      <a:pt x="147929" y="245300"/>
                    </a:lnTo>
                    <a:lnTo>
                      <a:pt x="143268" y="338480"/>
                    </a:lnTo>
                    <a:lnTo>
                      <a:pt x="143040" y="341934"/>
                    </a:lnTo>
                    <a:lnTo>
                      <a:pt x="145859" y="341464"/>
                    </a:lnTo>
                    <a:lnTo>
                      <a:pt x="149136" y="282206"/>
                    </a:lnTo>
                    <a:lnTo>
                      <a:pt x="151955" y="204038"/>
                    </a:lnTo>
                    <a:lnTo>
                      <a:pt x="152971" y="147180"/>
                    </a:lnTo>
                    <a:lnTo>
                      <a:pt x="153517" y="92011"/>
                    </a:lnTo>
                    <a:lnTo>
                      <a:pt x="153657" y="3048"/>
                    </a:lnTo>
                    <a:close/>
                  </a:path>
                  <a:path w="222250" h="345439">
                    <a:moveTo>
                      <a:pt x="163220" y="105740"/>
                    </a:moveTo>
                    <a:lnTo>
                      <a:pt x="163118" y="52209"/>
                    </a:lnTo>
                    <a:lnTo>
                      <a:pt x="162737" y="4254"/>
                    </a:lnTo>
                    <a:lnTo>
                      <a:pt x="159931" y="3848"/>
                    </a:lnTo>
                    <a:lnTo>
                      <a:pt x="160337" y="50584"/>
                    </a:lnTo>
                    <a:lnTo>
                      <a:pt x="160439" y="104470"/>
                    </a:lnTo>
                    <a:lnTo>
                      <a:pt x="160058" y="162991"/>
                    </a:lnTo>
                    <a:lnTo>
                      <a:pt x="158915" y="220192"/>
                    </a:lnTo>
                    <a:lnTo>
                      <a:pt x="155727" y="289839"/>
                    </a:lnTo>
                    <a:lnTo>
                      <a:pt x="152285" y="336651"/>
                    </a:lnTo>
                    <a:lnTo>
                      <a:pt x="151955" y="340360"/>
                    </a:lnTo>
                    <a:lnTo>
                      <a:pt x="154787" y="339788"/>
                    </a:lnTo>
                    <a:lnTo>
                      <a:pt x="158559" y="289013"/>
                    </a:lnTo>
                    <a:lnTo>
                      <a:pt x="161696" y="220281"/>
                    </a:lnTo>
                    <a:lnTo>
                      <a:pt x="162826" y="163677"/>
                    </a:lnTo>
                    <a:lnTo>
                      <a:pt x="163220" y="105740"/>
                    </a:lnTo>
                    <a:close/>
                  </a:path>
                  <a:path w="222250" h="345439">
                    <a:moveTo>
                      <a:pt x="172732" y="52260"/>
                    </a:moveTo>
                    <a:lnTo>
                      <a:pt x="172440" y="5854"/>
                    </a:lnTo>
                    <a:lnTo>
                      <a:pt x="169722" y="5372"/>
                    </a:lnTo>
                    <a:lnTo>
                      <a:pt x="169964" y="51460"/>
                    </a:lnTo>
                    <a:lnTo>
                      <a:pt x="169900" y="105130"/>
                    </a:lnTo>
                    <a:lnTo>
                      <a:pt x="169329" y="164655"/>
                    </a:lnTo>
                    <a:lnTo>
                      <a:pt x="168008" y="223443"/>
                    </a:lnTo>
                    <a:lnTo>
                      <a:pt x="164325" y="290868"/>
                    </a:lnTo>
                    <a:lnTo>
                      <a:pt x="160045" y="334987"/>
                    </a:lnTo>
                    <a:lnTo>
                      <a:pt x="159600" y="338721"/>
                    </a:lnTo>
                    <a:lnTo>
                      <a:pt x="162483" y="338010"/>
                    </a:lnTo>
                    <a:lnTo>
                      <a:pt x="167157" y="290106"/>
                    </a:lnTo>
                    <a:lnTo>
                      <a:pt x="170776" y="223520"/>
                    </a:lnTo>
                    <a:lnTo>
                      <a:pt x="172097" y="165036"/>
                    </a:lnTo>
                    <a:lnTo>
                      <a:pt x="172669" y="105791"/>
                    </a:lnTo>
                    <a:lnTo>
                      <a:pt x="172732" y="52260"/>
                    </a:lnTo>
                    <a:close/>
                  </a:path>
                  <a:path w="222250" h="345439">
                    <a:moveTo>
                      <a:pt x="182524" y="7874"/>
                    </a:moveTo>
                    <a:lnTo>
                      <a:pt x="179679" y="7264"/>
                    </a:lnTo>
                    <a:lnTo>
                      <a:pt x="179628" y="94945"/>
                    </a:lnTo>
                    <a:lnTo>
                      <a:pt x="178993" y="146672"/>
                    </a:lnTo>
                    <a:lnTo>
                      <a:pt x="177749" y="198767"/>
                    </a:lnTo>
                    <a:lnTo>
                      <a:pt x="175971" y="241655"/>
                    </a:lnTo>
                    <a:lnTo>
                      <a:pt x="171551" y="310083"/>
                    </a:lnTo>
                    <a:lnTo>
                      <a:pt x="169303" y="336219"/>
                    </a:lnTo>
                    <a:lnTo>
                      <a:pt x="172161" y="335368"/>
                    </a:lnTo>
                    <a:lnTo>
                      <a:pt x="176593" y="278904"/>
                    </a:lnTo>
                    <a:lnTo>
                      <a:pt x="180517" y="198856"/>
                    </a:lnTo>
                    <a:lnTo>
                      <a:pt x="181775" y="146939"/>
                    </a:lnTo>
                    <a:lnTo>
                      <a:pt x="182397" y="95364"/>
                    </a:lnTo>
                    <a:lnTo>
                      <a:pt x="182524" y="7874"/>
                    </a:lnTo>
                    <a:close/>
                  </a:path>
                  <a:path w="222250" h="345439">
                    <a:moveTo>
                      <a:pt x="221792" y="57442"/>
                    </a:moveTo>
                    <a:lnTo>
                      <a:pt x="221564" y="19481"/>
                    </a:lnTo>
                    <a:lnTo>
                      <a:pt x="218808" y="18427"/>
                    </a:lnTo>
                    <a:lnTo>
                      <a:pt x="219024" y="56680"/>
                    </a:lnTo>
                    <a:lnTo>
                      <a:pt x="218757" y="98488"/>
                    </a:lnTo>
                    <a:lnTo>
                      <a:pt x="217855" y="144678"/>
                    </a:lnTo>
                    <a:lnTo>
                      <a:pt x="216065" y="190944"/>
                    </a:lnTo>
                    <a:lnTo>
                      <a:pt x="213233" y="230162"/>
                    </a:lnTo>
                    <a:lnTo>
                      <a:pt x="205257" y="294995"/>
                    </a:lnTo>
                    <a:lnTo>
                      <a:pt x="200571" y="322897"/>
                    </a:lnTo>
                    <a:lnTo>
                      <a:pt x="203682" y="320878"/>
                    </a:lnTo>
                    <a:lnTo>
                      <a:pt x="212407" y="263626"/>
                    </a:lnTo>
                    <a:lnTo>
                      <a:pt x="218833" y="191084"/>
                    </a:lnTo>
                    <a:lnTo>
                      <a:pt x="220624" y="145084"/>
                    </a:lnTo>
                    <a:lnTo>
                      <a:pt x="221513" y="99123"/>
                    </a:lnTo>
                    <a:lnTo>
                      <a:pt x="221792" y="57442"/>
                    </a:lnTo>
                    <a:close/>
                  </a:path>
                </a:pathLst>
              </a:custGeom>
              <a:solidFill>
                <a:srgbClr val="700E1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4" name="object 144"/>
              <p:cNvSpPr/>
              <p:nvPr/>
            </p:nvSpPr>
            <p:spPr>
              <a:xfrm>
                <a:off x="591542" y="2223195"/>
                <a:ext cx="0" cy="170180"/>
              </a:xfrm>
              <a:custGeom>
                <a:avLst/>
                <a:gdLst/>
                <a:ahLst/>
                <a:cxnLst/>
                <a:rect l="l" t="t" r="r" b="b"/>
                <a:pathLst>
                  <a:path h="170180">
                    <a:moveTo>
                      <a:pt x="0" y="0"/>
                    </a:moveTo>
                    <a:lnTo>
                      <a:pt x="0" y="169664"/>
                    </a:lnTo>
                  </a:path>
                </a:pathLst>
              </a:custGeom>
              <a:ln w="8559">
                <a:solidFill>
                  <a:srgbClr val="700E1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5" name="object 145"/>
              <p:cNvSpPr/>
              <p:nvPr/>
            </p:nvSpPr>
            <p:spPr>
              <a:xfrm>
                <a:off x="596747" y="2178545"/>
                <a:ext cx="290830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290830" h="345439">
                    <a:moveTo>
                      <a:pt x="19151" y="288683"/>
                    </a:moveTo>
                    <a:lnTo>
                      <a:pt x="10566" y="236562"/>
                    </a:lnTo>
                    <a:lnTo>
                      <a:pt x="4216" y="155549"/>
                    </a:lnTo>
                    <a:lnTo>
                      <a:pt x="2768" y="110007"/>
                    </a:lnTo>
                    <a:lnTo>
                      <a:pt x="2298" y="69113"/>
                    </a:lnTo>
                    <a:lnTo>
                      <a:pt x="2374" y="30721"/>
                    </a:lnTo>
                    <a:lnTo>
                      <a:pt x="114" y="33020"/>
                    </a:lnTo>
                    <a:lnTo>
                      <a:pt x="0" y="71920"/>
                    </a:lnTo>
                    <a:lnTo>
                      <a:pt x="508" y="112242"/>
                    </a:lnTo>
                    <a:lnTo>
                      <a:pt x="1955" y="156806"/>
                    </a:lnTo>
                    <a:lnTo>
                      <a:pt x="4711" y="201777"/>
                    </a:lnTo>
                    <a:lnTo>
                      <a:pt x="9817" y="247586"/>
                    </a:lnTo>
                    <a:lnTo>
                      <a:pt x="13817" y="272161"/>
                    </a:lnTo>
                    <a:lnTo>
                      <a:pt x="19151" y="288683"/>
                    </a:lnTo>
                    <a:close/>
                  </a:path>
                  <a:path w="290830" h="345439">
                    <a:moveTo>
                      <a:pt x="34023" y="318020"/>
                    </a:moveTo>
                    <a:lnTo>
                      <a:pt x="23050" y="257721"/>
                    </a:lnTo>
                    <a:lnTo>
                      <a:pt x="16878" y="202222"/>
                    </a:lnTo>
                    <a:lnTo>
                      <a:pt x="14185" y="154317"/>
                    </a:lnTo>
                    <a:lnTo>
                      <a:pt x="12890" y="106794"/>
                    </a:lnTo>
                    <a:lnTo>
                      <a:pt x="12573" y="64135"/>
                    </a:lnTo>
                    <a:lnTo>
                      <a:pt x="12852" y="23368"/>
                    </a:lnTo>
                    <a:lnTo>
                      <a:pt x="10477" y="24688"/>
                    </a:lnTo>
                    <a:lnTo>
                      <a:pt x="10261" y="64262"/>
                    </a:lnTo>
                    <a:lnTo>
                      <a:pt x="10591" y="106946"/>
                    </a:lnTo>
                    <a:lnTo>
                      <a:pt x="11874" y="154482"/>
                    </a:lnTo>
                    <a:lnTo>
                      <a:pt x="14566" y="202387"/>
                    </a:lnTo>
                    <a:lnTo>
                      <a:pt x="20713" y="257721"/>
                    </a:lnTo>
                    <a:lnTo>
                      <a:pt x="28143" y="300990"/>
                    </a:lnTo>
                    <a:lnTo>
                      <a:pt x="31102" y="315125"/>
                    </a:lnTo>
                    <a:lnTo>
                      <a:pt x="34023" y="318020"/>
                    </a:lnTo>
                    <a:close/>
                  </a:path>
                  <a:path w="290830" h="345439">
                    <a:moveTo>
                      <a:pt x="41732" y="323316"/>
                    </a:moveTo>
                    <a:lnTo>
                      <a:pt x="32766" y="270141"/>
                    </a:lnTo>
                    <a:lnTo>
                      <a:pt x="28054" y="230225"/>
                    </a:lnTo>
                    <a:lnTo>
                      <a:pt x="24206" y="181622"/>
                    </a:lnTo>
                    <a:lnTo>
                      <a:pt x="22707" y="141363"/>
                    </a:lnTo>
                    <a:lnTo>
                      <a:pt x="22288" y="97434"/>
                    </a:lnTo>
                    <a:lnTo>
                      <a:pt x="22567" y="55803"/>
                    </a:lnTo>
                    <a:lnTo>
                      <a:pt x="23190" y="18808"/>
                    </a:lnTo>
                    <a:lnTo>
                      <a:pt x="20853" y="19723"/>
                    </a:lnTo>
                    <a:lnTo>
                      <a:pt x="20243" y="56730"/>
                    </a:lnTo>
                    <a:lnTo>
                      <a:pt x="19977" y="98183"/>
                    </a:lnTo>
                    <a:lnTo>
                      <a:pt x="20396" y="141795"/>
                    </a:lnTo>
                    <a:lnTo>
                      <a:pt x="21894" y="181762"/>
                    </a:lnTo>
                    <a:lnTo>
                      <a:pt x="25641" y="229260"/>
                    </a:lnTo>
                    <a:lnTo>
                      <a:pt x="30213" y="268554"/>
                    </a:lnTo>
                    <a:lnTo>
                      <a:pt x="39014" y="321665"/>
                    </a:lnTo>
                    <a:lnTo>
                      <a:pt x="41732" y="323316"/>
                    </a:lnTo>
                    <a:close/>
                  </a:path>
                  <a:path w="290830" h="345439">
                    <a:moveTo>
                      <a:pt x="72440" y="336003"/>
                    </a:moveTo>
                    <a:lnTo>
                      <a:pt x="68326" y="291731"/>
                    </a:lnTo>
                    <a:lnTo>
                      <a:pt x="64782" y="227571"/>
                    </a:lnTo>
                    <a:lnTo>
                      <a:pt x="63258" y="166052"/>
                    </a:lnTo>
                    <a:lnTo>
                      <a:pt x="62433" y="104419"/>
                    </a:lnTo>
                    <a:lnTo>
                      <a:pt x="62039" y="7721"/>
                    </a:lnTo>
                    <a:lnTo>
                      <a:pt x="59715" y="8204"/>
                    </a:lnTo>
                    <a:lnTo>
                      <a:pt x="60134" y="104673"/>
                    </a:lnTo>
                    <a:lnTo>
                      <a:pt x="60960" y="166217"/>
                    </a:lnTo>
                    <a:lnTo>
                      <a:pt x="62471" y="227647"/>
                    </a:lnTo>
                    <a:lnTo>
                      <a:pt x="65925" y="290588"/>
                    </a:lnTo>
                    <a:lnTo>
                      <a:pt x="70027" y="335229"/>
                    </a:lnTo>
                    <a:lnTo>
                      <a:pt x="72440" y="336003"/>
                    </a:lnTo>
                    <a:close/>
                  </a:path>
                  <a:path w="290830" h="345439">
                    <a:moveTo>
                      <a:pt x="89649" y="340296"/>
                    </a:moveTo>
                    <a:lnTo>
                      <a:pt x="85432" y="275259"/>
                    </a:lnTo>
                    <a:lnTo>
                      <a:pt x="83515" y="233273"/>
                    </a:lnTo>
                    <a:lnTo>
                      <a:pt x="82194" y="186880"/>
                    </a:lnTo>
                    <a:lnTo>
                      <a:pt x="81572" y="136067"/>
                    </a:lnTo>
                    <a:lnTo>
                      <a:pt x="81432" y="86131"/>
                    </a:lnTo>
                    <a:lnTo>
                      <a:pt x="81876" y="4343"/>
                    </a:lnTo>
                    <a:lnTo>
                      <a:pt x="79540" y="4686"/>
                    </a:lnTo>
                    <a:lnTo>
                      <a:pt x="79121" y="86283"/>
                    </a:lnTo>
                    <a:lnTo>
                      <a:pt x="79260" y="136169"/>
                    </a:lnTo>
                    <a:lnTo>
                      <a:pt x="79883" y="186918"/>
                    </a:lnTo>
                    <a:lnTo>
                      <a:pt x="81191" y="232778"/>
                    </a:lnTo>
                    <a:lnTo>
                      <a:pt x="83070" y="274358"/>
                    </a:lnTo>
                    <a:lnTo>
                      <a:pt x="85153" y="309448"/>
                    </a:lnTo>
                    <a:lnTo>
                      <a:pt x="87274" y="339813"/>
                    </a:lnTo>
                    <a:lnTo>
                      <a:pt x="89649" y="340296"/>
                    </a:lnTo>
                    <a:close/>
                  </a:path>
                  <a:path w="290830" h="345439">
                    <a:moveTo>
                      <a:pt x="98704" y="341871"/>
                    </a:moveTo>
                    <a:lnTo>
                      <a:pt x="94780" y="267716"/>
                    </a:lnTo>
                    <a:lnTo>
                      <a:pt x="92875" y="218909"/>
                    </a:lnTo>
                    <a:lnTo>
                      <a:pt x="91440" y="165303"/>
                    </a:lnTo>
                    <a:lnTo>
                      <a:pt x="90843" y="117487"/>
                    </a:lnTo>
                    <a:lnTo>
                      <a:pt x="90830" y="72732"/>
                    </a:lnTo>
                    <a:lnTo>
                      <a:pt x="91681" y="3060"/>
                    </a:lnTo>
                    <a:lnTo>
                      <a:pt x="89331" y="3352"/>
                    </a:lnTo>
                    <a:lnTo>
                      <a:pt x="88519" y="72898"/>
                    </a:lnTo>
                    <a:lnTo>
                      <a:pt x="88531" y="117602"/>
                    </a:lnTo>
                    <a:lnTo>
                      <a:pt x="89128" y="165354"/>
                    </a:lnTo>
                    <a:lnTo>
                      <a:pt x="90551" y="218884"/>
                    </a:lnTo>
                    <a:lnTo>
                      <a:pt x="92468" y="267639"/>
                    </a:lnTo>
                    <a:lnTo>
                      <a:pt x="94462" y="308368"/>
                    </a:lnTo>
                    <a:lnTo>
                      <a:pt x="96329" y="341490"/>
                    </a:lnTo>
                    <a:lnTo>
                      <a:pt x="98704" y="341871"/>
                    </a:lnTo>
                    <a:close/>
                  </a:path>
                  <a:path w="290830" h="345439">
                    <a:moveTo>
                      <a:pt x="105181" y="342811"/>
                    </a:moveTo>
                    <a:lnTo>
                      <a:pt x="103085" y="270916"/>
                    </a:lnTo>
                    <a:lnTo>
                      <a:pt x="102069" y="225437"/>
                    </a:lnTo>
                    <a:lnTo>
                      <a:pt x="101307" y="176403"/>
                    </a:lnTo>
                    <a:lnTo>
                      <a:pt x="100901" y="125145"/>
                    </a:lnTo>
                    <a:lnTo>
                      <a:pt x="100939" y="35102"/>
                    </a:lnTo>
                    <a:lnTo>
                      <a:pt x="101130" y="2019"/>
                    </a:lnTo>
                    <a:lnTo>
                      <a:pt x="98831" y="2247"/>
                    </a:lnTo>
                    <a:lnTo>
                      <a:pt x="98513" y="77254"/>
                    </a:lnTo>
                    <a:lnTo>
                      <a:pt x="98590" y="125412"/>
                    </a:lnTo>
                    <a:lnTo>
                      <a:pt x="98996" y="176428"/>
                    </a:lnTo>
                    <a:lnTo>
                      <a:pt x="99758" y="225437"/>
                    </a:lnTo>
                    <a:lnTo>
                      <a:pt x="101828" y="309575"/>
                    </a:lnTo>
                    <a:lnTo>
                      <a:pt x="102857" y="342493"/>
                    </a:lnTo>
                    <a:lnTo>
                      <a:pt x="105181" y="342811"/>
                    </a:lnTo>
                    <a:close/>
                  </a:path>
                  <a:path w="290830" h="345439">
                    <a:moveTo>
                      <a:pt x="123393" y="344741"/>
                    </a:moveTo>
                    <a:lnTo>
                      <a:pt x="121183" y="431"/>
                    </a:lnTo>
                    <a:lnTo>
                      <a:pt x="118770" y="571"/>
                    </a:lnTo>
                    <a:lnTo>
                      <a:pt x="121069" y="344551"/>
                    </a:lnTo>
                    <a:lnTo>
                      <a:pt x="123393" y="344741"/>
                    </a:lnTo>
                    <a:close/>
                  </a:path>
                  <a:path w="290830" h="345439">
                    <a:moveTo>
                      <a:pt x="131521" y="345249"/>
                    </a:moveTo>
                    <a:lnTo>
                      <a:pt x="130911" y="0"/>
                    </a:lnTo>
                    <a:lnTo>
                      <a:pt x="128549" y="76"/>
                    </a:lnTo>
                    <a:lnTo>
                      <a:pt x="129171" y="345160"/>
                    </a:lnTo>
                    <a:lnTo>
                      <a:pt x="131521" y="345249"/>
                    </a:lnTo>
                    <a:close/>
                  </a:path>
                  <a:path w="290830" h="345439">
                    <a:moveTo>
                      <a:pt x="241935" y="129908"/>
                    </a:moveTo>
                    <a:lnTo>
                      <a:pt x="241871" y="86487"/>
                    </a:lnTo>
                    <a:lnTo>
                      <a:pt x="241274" y="46189"/>
                    </a:lnTo>
                    <a:lnTo>
                      <a:pt x="240360" y="9969"/>
                    </a:lnTo>
                    <a:lnTo>
                      <a:pt x="237528" y="9271"/>
                    </a:lnTo>
                    <a:lnTo>
                      <a:pt x="238493" y="45313"/>
                    </a:lnTo>
                    <a:lnTo>
                      <a:pt x="239102" y="85775"/>
                    </a:lnTo>
                    <a:lnTo>
                      <a:pt x="239166" y="129501"/>
                    </a:lnTo>
                    <a:lnTo>
                      <a:pt x="238302" y="171475"/>
                    </a:lnTo>
                    <a:lnTo>
                      <a:pt x="235826" y="221957"/>
                    </a:lnTo>
                    <a:lnTo>
                      <a:pt x="232613" y="266293"/>
                    </a:lnTo>
                    <a:lnTo>
                      <a:pt x="226339" y="329514"/>
                    </a:lnTo>
                    <a:lnTo>
                      <a:pt x="225806" y="333870"/>
                    </a:lnTo>
                    <a:lnTo>
                      <a:pt x="228714" y="332892"/>
                    </a:lnTo>
                    <a:lnTo>
                      <a:pt x="232041" y="302768"/>
                    </a:lnTo>
                    <a:lnTo>
                      <a:pt x="235394" y="266319"/>
                    </a:lnTo>
                    <a:lnTo>
                      <a:pt x="238594" y="222008"/>
                    </a:lnTo>
                    <a:lnTo>
                      <a:pt x="241084" y="171577"/>
                    </a:lnTo>
                    <a:lnTo>
                      <a:pt x="241935" y="129908"/>
                    </a:lnTo>
                    <a:close/>
                  </a:path>
                  <a:path w="290830" h="345439">
                    <a:moveTo>
                      <a:pt x="250659" y="51650"/>
                    </a:moveTo>
                    <a:lnTo>
                      <a:pt x="250431" y="12712"/>
                    </a:lnTo>
                    <a:lnTo>
                      <a:pt x="247637" y="11912"/>
                    </a:lnTo>
                    <a:lnTo>
                      <a:pt x="247891" y="51358"/>
                    </a:lnTo>
                    <a:lnTo>
                      <a:pt x="247738" y="95821"/>
                    </a:lnTo>
                    <a:lnTo>
                      <a:pt x="247015" y="143789"/>
                    </a:lnTo>
                    <a:lnTo>
                      <a:pt x="245452" y="190284"/>
                    </a:lnTo>
                    <a:lnTo>
                      <a:pt x="242989" y="234188"/>
                    </a:lnTo>
                    <a:lnTo>
                      <a:pt x="240182" y="272249"/>
                    </a:lnTo>
                    <a:lnTo>
                      <a:pt x="234556" y="330530"/>
                    </a:lnTo>
                    <a:lnTo>
                      <a:pt x="237426" y="329184"/>
                    </a:lnTo>
                    <a:lnTo>
                      <a:pt x="243014" y="271564"/>
                    </a:lnTo>
                    <a:lnTo>
                      <a:pt x="248221" y="190423"/>
                    </a:lnTo>
                    <a:lnTo>
                      <a:pt x="249783" y="143979"/>
                    </a:lnTo>
                    <a:lnTo>
                      <a:pt x="250507" y="96088"/>
                    </a:lnTo>
                    <a:lnTo>
                      <a:pt x="250659" y="51650"/>
                    </a:lnTo>
                    <a:close/>
                  </a:path>
                  <a:path w="290830" h="345439">
                    <a:moveTo>
                      <a:pt x="261150" y="16154"/>
                    </a:moveTo>
                    <a:lnTo>
                      <a:pt x="258406" y="15201"/>
                    </a:lnTo>
                    <a:lnTo>
                      <a:pt x="258216" y="55270"/>
                    </a:lnTo>
                    <a:lnTo>
                      <a:pt x="257543" y="104927"/>
                    </a:lnTo>
                    <a:lnTo>
                      <a:pt x="256184" y="160312"/>
                    </a:lnTo>
                    <a:lnTo>
                      <a:pt x="253898" y="214947"/>
                    </a:lnTo>
                    <a:lnTo>
                      <a:pt x="248831" y="278574"/>
                    </a:lnTo>
                    <a:lnTo>
                      <a:pt x="242620" y="326631"/>
                    </a:lnTo>
                    <a:lnTo>
                      <a:pt x="245656" y="325056"/>
                    </a:lnTo>
                    <a:lnTo>
                      <a:pt x="251828" y="276618"/>
                    </a:lnTo>
                    <a:lnTo>
                      <a:pt x="256667" y="215099"/>
                    </a:lnTo>
                    <a:lnTo>
                      <a:pt x="258940" y="160858"/>
                    </a:lnTo>
                    <a:lnTo>
                      <a:pt x="260299" y="105816"/>
                    </a:lnTo>
                    <a:lnTo>
                      <a:pt x="260972" y="56337"/>
                    </a:lnTo>
                    <a:lnTo>
                      <a:pt x="261150" y="16154"/>
                    </a:lnTo>
                    <a:close/>
                  </a:path>
                  <a:path w="290830" h="345439">
                    <a:moveTo>
                      <a:pt x="290398" y="101473"/>
                    </a:moveTo>
                    <a:lnTo>
                      <a:pt x="290233" y="67043"/>
                    </a:lnTo>
                    <a:lnTo>
                      <a:pt x="289394" y="31572"/>
                    </a:lnTo>
                    <a:lnTo>
                      <a:pt x="286486" y="28854"/>
                    </a:lnTo>
                    <a:lnTo>
                      <a:pt x="287401" y="63207"/>
                    </a:lnTo>
                    <a:lnTo>
                      <a:pt x="287642" y="98526"/>
                    </a:lnTo>
                    <a:lnTo>
                      <a:pt x="285064" y="174015"/>
                    </a:lnTo>
                    <a:lnTo>
                      <a:pt x="279400" y="230987"/>
                    </a:lnTo>
                    <a:lnTo>
                      <a:pt x="272834" y="278206"/>
                    </a:lnTo>
                    <a:lnTo>
                      <a:pt x="270687" y="291223"/>
                    </a:lnTo>
                    <a:lnTo>
                      <a:pt x="273177" y="284264"/>
                    </a:lnTo>
                    <a:lnTo>
                      <a:pt x="280263" y="246202"/>
                    </a:lnTo>
                    <a:lnTo>
                      <a:pt x="285623" y="199682"/>
                    </a:lnTo>
                    <a:lnTo>
                      <a:pt x="289725" y="138214"/>
                    </a:lnTo>
                    <a:lnTo>
                      <a:pt x="290398" y="101473"/>
                    </a:lnTo>
                    <a:close/>
                  </a:path>
                </a:pathLst>
              </a:custGeom>
              <a:solidFill>
                <a:srgbClr val="700E1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6" name="object 146"/>
              <p:cNvPicPr/>
              <p:nvPr/>
            </p:nvPicPr>
            <p:blipFill>
              <a:blip r:embed="rId50" cstate="print"/>
              <a:stretch>
                <a:fillRect/>
              </a:stretch>
            </p:blipFill>
            <p:spPr>
              <a:xfrm>
                <a:off x="626271" y="2254277"/>
                <a:ext cx="243934" cy="191179"/>
              </a:xfrm>
              <a:prstGeom prst="rect">
                <a:avLst/>
              </a:prstGeom>
            </p:spPr>
          </p:pic>
        </p:grpSp>
        <p:pic>
          <p:nvPicPr>
            <p:cNvPr id="147" name="object 14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730238" y="2141330"/>
              <a:ext cx="404929" cy="404929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06220" y="3051831"/>
              <a:ext cx="1511986" cy="157365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427105" y="2894857"/>
              <a:ext cx="628422" cy="498319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36765" y="3828920"/>
              <a:ext cx="570047" cy="435918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480993" y="3730116"/>
              <a:ext cx="599332" cy="599332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517336" y="1261123"/>
              <a:ext cx="526647" cy="5266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80305" y="2063715"/>
            <a:ext cx="1003300" cy="2043430"/>
          </a:xfrm>
          <a:custGeom>
            <a:avLst/>
            <a:gdLst/>
            <a:ahLst/>
            <a:cxnLst/>
            <a:rect l="l" t="t" r="r" b="b"/>
            <a:pathLst>
              <a:path w="1003300" h="2043429">
                <a:moveTo>
                  <a:pt x="867433" y="0"/>
                </a:moveTo>
                <a:lnTo>
                  <a:pt x="135801" y="0"/>
                </a:lnTo>
                <a:lnTo>
                  <a:pt x="119964" y="1017"/>
                </a:lnTo>
                <a:lnTo>
                  <a:pt x="76079" y="15382"/>
                </a:lnTo>
                <a:lnTo>
                  <a:pt x="39775" y="44326"/>
                </a:lnTo>
                <a:lnTo>
                  <a:pt x="13803" y="84784"/>
                </a:lnTo>
                <a:lnTo>
                  <a:pt x="913" y="133690"/>
                </a:lnTo>
                <a:lnTo>
                  <a:pt x="0" y="151339"/>
                </a:lnTo>
                <a:lnTo>
                  <a:pt x="0" y="2043088"/>
                </a:lnTo>
                <a:lnTo>
                  <a:pt x="1003236" y="2043088"/>
                </a:lnTo>
                <a:lnTo>
                  <a:pt x="1003236" y="151339"/>
                </a:lnTo>
                <a:lnTo>
                  <a:pt x="995318" y="100299"/>
                </a:lnTo>
                <a:lnTo>
                  <a:pt x="973400" y="56684"/>
                </a:lnTo>
                <a:lnTo>
                  <a:pt x="940235" y="23561"/>
                </a:lnTo>
                <a:lnTo>
                  <a:pt x="898571" y="3996"/>
                </a:lnTo>
                <a:lnTo>
                  <a:pt x="867433" y="0"/>
                </a:lnTo>
                <a:close/>
              </a:path>
            </a:pathLst>
          </a:custGeom>
          <a:ln w="285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45990" y="1113628"/>
            <a:ext cx="2642235" cy="3007995"/>
            <a:chOff x="1145990" y="1113628"/>
            <a:chExt cx="2642235" cy="3007995"/>
          </a:xfrm>
        </p:grpSpPr>
        <p:sp>
          <p:nvSpPr>
            <p:cNvPr id="4" name="object 4"/>
            <p:cNvSpPr/>
            <p:nvPr/>
          </p:nvSpPr>
          <p:spPr>
            <a:xfrm>
              <a:off x="1160278" y="2063673"/>
              <a:ext cx="1003300" cy="2043430"/>
            </a:xfrm>
            <a:custGeom>
              <a:avLst/>
              <a:gdLst/>
              <a:ahLst/>
              <a:cxnLst/>
              <a:rect l="l" t="t" r="r" b="b"/>
              <a:pathLst>
                <a:path w="1003300" h="2043429">
                  <a:moveTo>
                    <a:pt x="867433" y="0"/>
                  </a:moveTo>
                  <a:lnTo>
                    <a:pt x="135801" y="0"/>
                  </a:lnTo>
                  <a:lnTo>
                    <a:pt x="119964" y="1017"/>
                  </a:lnTo>
                  <a:lnTo>
                    <a:pt x="76079" y="15382"/>
                  </a:lnTo>
                  <a:lnTo>
                    <a:pt x="39775" y="44326"/>
                  </a:lnTo>
                  <a:lnTo>
                    <a:pt x="13803" y="84784"/>
                  </a:lnTo>
                  <a:lnTo>
                    <a:pt x="913" y="133690"/>
                  </a:lnTo>
                  <a:lnTo>
                    <a:pt x="0" y="151339"/>
                  </a:lnTo>
                  <a:lnTo>
                    <a:pt x="0" y="2043088"/>
                  </a:lnTo>
                  <a:lnTo>
                    <a:pt x="1003236" y="2043088"/>
                  </a:lnTo>
                  <a:lnTo>
                    <a:pt x="1003236" y="151339"/>
                  </a:lnTo>
                  <a:lnTo>
                    <a:pt x="995318" y="100299"/>
                  </a:lnTo>
                  <a:lnTo>
                    <a:pt x="973400" y="56684"/>
                  </a:lnTo>
                  <a:lnTo>
                    <a:pt x="940235" y="23561"/>
                  </a:lnTo>
                  <a:lnTo>
                    <a:pt x="898571" y="3996"/>
                  </a:lnTo>
                  <a:lnTo>
                    <a:pt x="867433" y="0"/>
                  </a:lnTo>
                  <a:close/>
                </a:path>
              </a:pathLst>
            </a:custGeom>
            <a:ln w="2857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0861" y="1127916"/>
              <a:ext cx="2123440" cy="870585"/>
            </a:xfrm>
            <a:custGeom>
              <a:avLst/>
              <a:gdLst/>
              <a:ahLst/>
              <a:cxnLst/>
              <a:rect l="l" t="t" r="r" b="b"/>
              <a:pathLst>
                <a:path w="2123440" h="870585">
                  <a:moveTo>
                    <a:pt x="2121915" y="0"/>
                  </a:moveTo>
                  <a:lnTo>
                    <a:pt x="2123036" y="139993"/>
                  </a:lnTo>
                  <a:lnTo>
                    <a:pt x="2110856" y="190371"/>
                  </a:lnTo>
                  <a:lnTo>
                    <a:pt x="2078112" y="231243"/>
                  </a:lnTo>
                  <a:lnTo>
                    <a:pt x="2031766" y="253921"/>
                  </a:lnTo>
                  <a:lnTo>
                    <a:pt x="88347" y="662456"/>
                  </a:lnTo>
                  <a:lnTo>
                    <a:pt x="72466" y="667257"/>
                  </a:lnTo>
                  <a:lnTo>
                    <a:pt x="31425" y="695778"/>
                  </a:lnTo>
                  <a:lnTo>
                    <a:pt x="5526" y="738986"/>
                  </a:lnTo>
                  <a:lnTo>
                    <a:pt x="0" y="771833"/>
                  </a:lnTo>
                  <a:lnTo>
                    <a:pt x="0" y="870204"/>
                  </a:lnTo>
                </a:path>
              </a:pathLst>
            </a:custGeom>
            <a:ln w="2857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5380737" y="1129732"/>
            <a:ext cx="2123440" cy="868680"/>
          </a:xfrm>
          <a:custGeom>
            <a:avLst/>
            <a:gdLst/>
            <a:ahLst/>
            <a:cxnLst/>
            <a:rect l="l" t="t" r="r" b="b"/>
            <a:pathLst>
              <a:path w="2123440" h="868680">
                <a:moveTo>
                  <a:pt x="1120" y="0"/>
                </a:moveTo>
                <a:lnTo>
                  <a:pt x="0" y="139993"/>
                </a:lnTo>
                <a:lnTo>
                  <a:pt x="12179" y="190371"/>
                </a:lnTo>
                <a:lnTo>
                  <a:pt x="44921" y="231243"/>
                </a:lnTo>
                <a:lnTo>
                  <a:pt x="91265" y="253921"/>
                </a:lnTo>
                <a:lnTo>
                  <a:pt x="2038369" y="663231"/>
                </a:lnTo>
                <a:lnTo>
                  <a:pt x="2053588" y="667832"/>
                </a:lnTo>
                <a:lnTo>
                  <a:pt x="2092919" y="695163"/>
                </a:lnTo>
                <a:lnTo>
                  <a:pt x="2117738" y="736570"/>
                </a:lnTo>
                <a:lnTo>
                  <a:pt x="2123036" y="768049"/>
                </a:lnTo>
                <a:lnTo>
                  <a:pt x="2123036" y="868387"/>
                </a:lnTo>
              </a:path>
            </a:pathLst>
          </a:custGeom>
          <a:ln w="285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18526" y="1332224"/>
            <a:ext cx="1259205" cy="666115"/>
          </a:xfrm>
          <a:custGeom>
            <a:avLst/>
            <a:gdLst/>
            <a:ahLst/>
            <a:cxnLst/>
            <a:rect l="l" t="t" r="r" b="b"/>
            <a:pathLst>
              <a:path w="1259204" h="666114">
                <a:moveTo>
                  <a:pt x="1257919" y="0"/>
                </a:moveTo>
                <a:lnTo>
                  <a:pt x="1259122" y="134317"/>
                </a:lnTo>
                <a:lnTo>
                  <a:pt x="1243377" y="185068"/>
                </a:lnTo>
                <a:lnTo>
                  <a:pt x="1203059" y="219996"/>
                </a:lnTo>
                <a:lnTo>
                  <a:pt x="73598" y="461136"/>
                </a:lnTo>
                <a:lnTo>
                  <a:pt x="56722" y="466708"/>
                </a:lnTo>
                <a:lnTo>
                  <a:pt x="16168" y="501639"/>
                </a:lnTo>
                <a:lnTo>
                  <a:pt x="0" y="552391"/>
                </a:lnTo>
                <a:lnTo>
                  <a:pt x="0" y="665895"/>
                </a:lnTo>
              </a:path>
            </a:pathLst>
          </a:custGeom>
          <a:ln w="285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76915" y="1309450"/>
            <a:ext cx="1259205" cy="688975"/>
          </a:xfrm>
          <a:custGeom>
            <a:avLst/>
            <a:gdLst/>
            <a:ahLst/>
            <a:cxnLst/>
            <a:rect l="l" t="t" r="r" b="b"/>
            <a:pathLst>
              <a:path w="1259204" h="688975">
                <a:moveTo>
                  <a:pt x="1274" y="0"/>
                </a:moveTo>
                <a:lnTo>
                  <a:pt x="0" y="158910"/>
                </a:lnTo>
                <a:lnTo>
                  <a:pt x="15789" y="209659"/>
                </a:lnTo>
                <a:lnTo>
                  <a:pt x="56133" y="244589"/>
                </a:lnTo>
                <a:lnTo>
                  <a:pt x="1185596" y="485728"/>
                </a:lnTo>
                <a:lnTo>
                  <a:pt x="1202471" y="491301"/>
                </a:lnTo>
                <a:lnTo>
                  <a:pt x="1243026" y="526231"/>
                </a:lnTo>
                <a:lnTo>
                  <a:pt x="1259194" y="576983"/>
                </a:lnTo>
                <a:lnTo>
                  <a:pt x="1259194" y="688668"/>
                </a:lnTo>
              </a:path>
            </a:pathLst>
          </a:custGeom>
          <a:ln w="285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86190" y="1415536"/>
            <a:ext cx="427355" cy="582930"/>
          </a:xfrm>
          <a:custGeom>
            <a:avLst/>
            <a:gdLst/>
            <a:ahLst/>
            <a:cxnLst/>
            <a:rect l="l" t="t" r="r" b="b"/>
            <a:pathLst>
              <a:path w="427354" h="582930">
                <a:moveTo>
                  <a:pt x="425886" y="0"/>
                </a:moveTo>
                <a:lnTo>
                  <a:pt x="427312" y="177824"/>
                </a:lnTo>
                <a:lnTo>
                  <a:pt x="412435" y="224474"/>
                </a:lnTo>
                <a:lnTo>
                  <a:pt x="375878" y="256835"/>
                </a:lnTo>
                <a:lnTo>
                  <a:pt x="51888" y="395817"/>
                </a:lnTo>
                <a:lnTo>
                  <a:pt x="38095" y="403761"/>
                </a:lnTo>
                <a:lnTo>
                  <a:pt x="7084" y="443144"/>
                </a:lnTo>
                <a:lnTo>
                  <a:pt x="0" y="474828"/>
                </a:lnTo>
                <a:lnTo>
                  <a:pt x="0" y="582582"/>
                </a:lnTo>
              </a:path>
            </a:pathLst>
          </a:custGeom>
          <a:ln w="285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3434081" y="-1"/>
            <a:ext cx="2341245" cy="4125595"/>
            <a:chOff x="3434081" y="-1"/>
            <a:chExt cx="2341245" cy="4125595"/>
          </a:xfrm>
        </p:grpSpPr>
        <p:sp>
          <p:nvSpPr>
            <p:cNvPr id="11" name="object 11"/>
            <p:cNvSpPr/>
            <p:nvPr/>
          </p:nvSpPr>
          <p:spPr>
            <a:xfrm>
              <a:off x="4741132" y="1417355"/>
              <a:ext cx="427355" cy="581025"/>
            </a:xfrm>
            <a:custGeom>
              <a:avLst/>
              <a:gdLst/>
              <a:ahLst/>
              <a:cxnLst/>
              <a:rect l="l" t="t" r="r" b="b"/>
              <a:pathLst>
                <a:path w="427354" h="581025">
                  <a:moveTo>
                    <a:pt x="1425" y="0"/>
                  </a:moveTo>
                  <a:lnTo>
                    <a:pt x="0" y="177824"/>
                  </a:lnTo>
                  <a:lnTo>
                    <a:pt x="14876" y="224474"/>
                  </a:lnTo>
                  <a:lnTo>
                    <a:pt x="51433" y="256834"/>
                  </a:lnTo>
                  <a:lnTo>
                    <a:pt x="375423" y="395817"/>
                  </a:lnTo>
                  <a:lnTo>
                    <a:pt x="389217" y="403761"/>
                  </a:lnTo>
                  <a:lnTo>
                    <a:pt x="420227" y="443144"/>
                  </a:lnTo>
                  <a:lnTo>
                    <a:pt x="427312" y="474828"/>
                  </a:lnTo>
                  <a:lnTo>
                    <a:pt x="427312" y="580765"/>
                  </a:lnTo>
                </a:path>
              </a:pathLst>
            </a:custGeom>
            <a:ln w="2857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34081" y="1969"/>
              <a:ext cx="2341245" cy="1538605"/>
            </a:xfrm>
            <a:custGeom>
              <a:avLst/>
              <a:gdLst/>
              <a:ahLst/>
              <a:cxnLst/>
              <a:rect l="l" t="t" r="r" b="b"/>
              <a:pathLst>
                <a:path w="2341245" h="1538605">
                  <a:moveTo>
                    <a:pt x="2284770" y="0"/>
                  </a:moveTo>
                  <a:lnTo>
                    <a:pt x="56478" y="0"/>
                  </a:lnTo>
                  <a:lnTo>
                    <a:pt x="52628" y="10581"/>
                  </a:lnTo>
                  <a:lnTo>
                    <a:pt x="38943" y="58417"/>
                  </a:lnTo>
                  <a:lnTo>
                    <a:pt x="27237" y="107064"/>
                  </a:lnTo>
                  <a:lnTo>
                    <a:pt x="17555" y="156473"/>
                  </a:lnTo>
                  <a:lnTo>
                    <a:pt x="9944" y="206598"/>
                  </a:lnTo>
                  <a:lnTo>
                    <a:pt x="4450" y="257394"/>
                  </a:lnTo>
                  <a:lnTo>
                    <a:pt x="1120" y="308813"/>
                  </a:lnTo>
                  <a:lnTo>
                    <a:pt x="0" y="360809"/>
                  </a:lnTo>
                  <a:lnTo>
                    <a:pt x="976" y="409356"/>
                  </a:lnTo>
                  <a:lnTo>
                    <a:pt x="3880" y="457403"/>
                  </a:lnTo>
                  <a:lnTo>
                    <a:pt x="8674" y="504913"/>
                  </a:lnTo>
                  <a:lnTo>
                    <a:pt x="15321" y="551847"/>
                  </a:lnTo>
                  <a:lnTo>
                    <a:pt x="23782" y="598168"/>
                  </a:lnTo>
                  <a:lnTo>
                    <a:pt x="34021" y="643837"/>
                  </a:lnTo>
                  <a:lnTo>
                    <a:pt x="45999" y="688817"/>
                  </a:lnTo>
                  <a:lnTo>
                    <a:pt x="59679" y="733070"/>
                  </a:lnTo>
                  <a:lnTo>
                    <a:pt x="75023" y="776559"/>
                  </a:lnTo>
                  <a:lnTo>
                    <a:pt x="91993" y="819244"/>
                  </a:lnTo>
                  <a:lnTo>
                    <a:pt x="110552" y="861089"/>
                  </a:lnTo>
                  <a:lnTo>
                    <a:pt x="130662" y="902055"/>
                  </a:lnTo>
                  <a:lnTo>
                    <a:pt x="152286" y="942104"/>
                  </a:lnTo>
                  <a:lnTo>
                    <a:pt x="175386" y="981200"/>
                  </a:lnTo>
                  <a:lnTo>
                    <a:pt x="199924" y="1019303"/>
                  </a:lnTo>
                  <a:lnTo>
                    <a:pt x="225862" y="1056375"/>
                  </a:lnTo>
                  <a:lnTo>
                    <a:pt x="253163" y="1092380"/>
                  </a:lnTo>
                  <a:lnTo>
                    <a:pt x="281790" y="1127279"/>
                  </a:lnTo>
                  <a:lnTo>
                    <a:pt x="311703" y="1161034"/>
                  </a:lnTo>
                  <a:lnTo>
                    <a:pt x="342867" y="1193607"/>
                  </a:lnTo>
                  <a:lnTo>
                    <a:pt x="375243" y="1224960"/>
                  </a:lnTo>
                  <a:lnTo>
                    <a:pt x="408794" y="1255056"/>
                  </a:lnTo>
                  <a:lnTo>
                    <a:pt x="443481" y="1283857"/>
                  </a:lnTo>
                  <a:lnTo>
                    <a:pt x="479268" y="1311325"/>
                  </a:lnTo>
                  <a:lnTo>
                    <a:pt x="516116" y="1337421"/>
                  </a:lnTo>
                  <a:lnTo>
                    <a:pt x="553989" y="1362108"/>
                  </a:lnTo>
                  <a:lnTo>
                    <a:pt x="592847" y="1385348"/>
                  </a:lnTo>
                  <a:lnTo>
                    <a:pt x="632654" y="1407104"/>
                  </a:lnTo>
                  <a:lnTo>
                    <a:pt x="673372" y="1427337"/>
                  </a:lnTo>
                  <a:lnTo>
                    <a:pt x="714964" y="1446009"/>
                  </a:lnTo>
                  <a:lnTo>
                    <a:pt x="757391" y="1463083"/>
                  </a:lnTo>
                  <a:lnTo>
                    <a:pt x="800616" y="1478520"/>
                  </a:lnTo>
                  <a:lnTo>
                    <a:pt x="844601" y="1492283"/>
                  </a:lnTo>
                  <a:lnTo>
                    <a:pt x="889309" y="1504334"/>
                  </a:lnTo>
                  <a:lnTo>
                    <a:pt x="934702" y="1514635"/>
                  </a:lnTo>
                  <a:lnTo>
                    <a:pt x="980742" y="1523148"/>
                  </a:lnTo>
                  <a:lnTo>
                    <a:pt x="1027392" y="1529835"/>
                  </a:lnTo>
                  <a:lnTo>
                    <a:pt x="1074614" y="1534658"/>
                  </a:lnTo>
                  <a:lnTo>
                    <a:pt x="1122370" y="1537580"/>
                  </a:lnTo>
                  <a:lnTo>
                    <a:pt x="1170623" y="1538563"/>
                  </a:lnTo>
                  <a:lnTo>
                    <a:pt x="1218876" y="1537580"/>
                  </a:lnTo>
                  <a:lnTo>
                    <a:pt x="1266633" y="1534658"/>
                  </a:lnTo>
                  <a:lnTo>
                    <a:pt x="1313855" y="1529835"/>
                  </a:lnTo>
                  <a:lnTo>
                    <a:pt x="1360505" y="1523148"/>
                  </a:lnTo>
                  <a:lnTo>
                    <a:pt x="1406545" y="1514635"/>
                  </a:lnTo>
                  <a:lnTo>
                    <a:pt x="1451938" y="1504334"/>
                  </a:lnTo>
                  <a:lnTo>
                    <a:pt x="1496646" y="1492283"/>
                  </a:lnTo>
                  <a:lnTo>
                    <a:pt x="1540632" y="1478520"/>
                  </a:lnTo>
                  <a:lnTo>
                    <a:pt x="1583857" y="1463083"/>
                  </a:lnTo>
                  <a:lnTo>
                    <a:pt x="1626284" y="1446009"/>
                  </a:lnTo>
                  <a:lnTo>
                    <a:pt x="1667875" y="1427337"/>
                  </a:lnTo>
                  <a:lnTo>
                    <a:pt x="1708593" y="1407104"/>
                  </a:lnTo>
                  <a:lnTo>
                    <a:pt x="1748400" y="1385348"/>
                  </a:lnTo>
                  <a:lnTo>
                    <a:pt x="1787259" y="1362108"/>
                  </a:lnTo>
                  <a:lnTo>
                    <a:pt x="1825131" y="1337421"/>
                  </a:lnTo>
                  <a:lnTo>
                    <a:pt x="1861979" y="1311325"/>
                  </a:lnTo>
                  <a:lnTo>
                    <a:pt x="1897766" y="1283857"/>
                  </a:lnTo>
                  <a:lnTo>
                    <a:pt x="1932454" y="1255056"/>
                  </a:lnTo>
                  <a:lnTo>
                    <a:pt x="1966004" y="1224960"/>
                  </a:lnTo>
                  <a:lnTo>
                    <a:pt x="1998380" y="1193607"/>
                  </a:lnTo>
                  <a:lnTo>
                    <a:pt x="2029544" y="1161034"/>
                  </a:lnTo>
                  <a:lnTo>
                    <a:pt x="2059458" y="1127279"/>
                  </a:lnTo>
                  <a:lnTo>
                    <a:pt x="2088085" y="1092380"/>
                  </a:lnTo>
                  <a:lnTo>
                    <a:pt x="2115386" y="1056375"/>
                  </a:lnTo>
                  <a:lnTo>
                    <a:pt x="2141324" y="1019303"/>
                  </a:lnTo>
                  <a:lnTo>
                    <a:pt x="2165862" y="981200"/>
                  </a:lnTo>
                  <a:lnTo>
                    <a:pt x="2188962" y="942104"/>
                  </a:lnTo>
                  <a:lnTo>
                    <a:pt x="2210585" y="902055"/>
                  </a:lnTo>
                  <a:lnTo>
                    <a:pt x="2230696" y="861089"/>
                  </a:lnTo>
                  <a:lnTo>
                    <a:pt x="2249255" y="819244"/>
                  </a:lnTo>
                  <a:lnTo>
                    <a:pt x="2266225" y="776559"/>
                  </a:lnTo>
                  <a:lnTo>
                    <a:pt x="2281569" y="733070"/>
                  </a:lnTo>
                  <a:lnTo>
                    <a:pt x="2295249" y="688817"/>
                  </a:lnTo>
                  <a:lnTo>
                    <a:pt x="2307227" y="643837"/>
                  </a:lnTo>
                  <a:lnTo>
                    <a:pt x="2317465" y="598168"/>
                  </a:lnTo>
                  <a:lnTo>
                    <a:pt x="2325927" y="551847"/>
                  </a:lnTo>
                  <a:lnTo>
                    <a:pt x="2332573" y="504913"/>
                  </a:lnTo>
                  <a:lnTo>
                    <a:pt x="2337368" y="457403"/>
                  </a:lnTo>
                  <a:lnTo>
                    <a:pt x="2340272" y="409356"/>
                  </a:lnTo>
                  <a:lnTo>
                    <a:pt x="2341248" y="360809"/>
                  </a:lnTo>
                  <a:lnTo>
                    <a:pt x="2340128" y="308813"/>
                  </a:lnTo>
                  <a:lnTo>
                    <a:pt x="2336798" y="257394"/>
                  </a:lnTo>
                  <a:lnTo>
                    <a:pt x="2331304" y="206598"/>
                  </a:lnTo>
                  <a:lnTo>
                    <a:pt x="2323693" y="156473"/>
                  </a:lnTo>
                  <a:lnTo>
                    <a:pt x="2314011" y="107064"/>
                  </a:lnTo>
                  <a:lnTo>
                    <a:pt x="2302304" y="58417"/>
                  </a:lnTo>
                  <a:lnTo>
                    <a:pt x="2288618" y="10581"/>
                  </a:lnTo>
                  <a:lnTo>
                    <a:pt x="22847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4081" y="-1"/>
              <a:ext cx="2341245" cy="1538605"/>
            </a:xfrm>
            <a:custGeom>
              <a:avLst/>
              <a:gdLst/>
              <a:ahLst/>
              <a:cxnLst/>
              <a:rect l="l" t="t" r="r" b="b"/>
              <a:pathLst>
                <a:path w="2341245" h="1538605">
                  <a:moveTo>
                    <a:pt x="2284770" y="0"/>
                  </a:moveTo>
                  <a:lnTo>
                    <a:pt x="56478" y="0"/>
                  </a:lnTo>
                  <a:lnTo>
                    <a:pt x="52628" y="10581"/>
                  </a:lnTo>
                  <a:lnTo>
                    <a:pt x="38943" y="58417"/>
                  </a:lnTo>
                  <a:lnTo>
                    <a:pt x="27237" y="107064"/>
                  </a:lnTo>
                  <a:lnTo>
                    <a:pt x="17555" y="156473"/>
                  </a:lnTo>
                  <a:lnTo>
                    <a:pt x="9944" y="206598"/>
                  </a:lnTo>
                  <a:lnTo>
                    <a:pt x="4450" y="257394"/>
                  </a:lnTo>
                  <a:lnTo>
                    <a:pt x="1120" y="308813"/>
                  </a:lnTo>
                  <a:lnTo>
                    <a:pt x="0" y="360809"/>
                  </a:lnTo>
                  <a:lnTo>
                    <a:pt x="976" y="409356"/>
                  </a:lnTo>
                  <a:lnTo>
                    <a:pt x="3880" y="457403"/>
                  </a:lnTo>
                  <a:lnTo>
                    <a:pt x="8674" y="504913"/>
                  </a:lnTo>
                  <a:lnTo>
                    <a:pt x="15321" y="551847"/>
                  </a:lnTo>
                  <a:lnTo>
                    <a:pt x="23782" y="598168"/>
                  </a:lnTo>
                  <a:lnTo>
                    <a:pt x="34021" y="643837"/>
                  </a:lnTo>
                  <a:lnTo>
                    <a:pt x="45999" y="688817"/>
                  </a:lnTo>
                  <a:lnTo>
                    <a:pt x="59679" y="733070"/>
                  </a:lnTo>
                  <a:lnTo>
                    <a:pt x="75023" y="776559"/>
                  </a:lnTo>
                  <a:lnTo>
                    <a:pt x="91993" y="819244"/>
                  </a:lnTo>
                  <a:lnTo>
                    <a:pt x="110552" y="861089"/>
                  </a:lnTo>
                  <a:lnTo>
                    <a:pt x="130662" y="902055"/>
                  </a:lnTo>
                  <a:lnTo>
                    <a:pt x="152286" y="942104"/>
                  </a:lnTo>
                  <a:lnTo>
                    <a:pt x="175386" y="981200"/>
                  </a:lnTo>
                  <a:lnTo>
                    <a:pt x="199924" y="1019303"/>
                  </a:lnTo>
                  <a:lnTo>
                    <a:pt x="225862" y="1056375"/>
                  </a:lnTo>
                  <a:lnTo>
                    <a:pt x="253163" y="1092380"/>
                  </a:lnTo>
                  <a:lnTo>
                    <a:pt x="281790" y="1127279"/>
                  </a:lnTo>
                  <a:lnTo>
                    <a:pt x="311703" y="1161034"/>
                  </a:lnTo>
                  <a:lnTo>
                    <a:pt x="342867" y="1193607"/>
                  </a:lnTo>
                  <a:lnTo>
                    <a:pt x="375243" y="1224960"/>
                  </a:lnTo>
                  <a:lnTo>
                    <a:pt x="408794" y="1255056"/>
                  </a:lnTo>
                  <a:lnTo>
                    <a:pt x="443481" y="1283857"/>
                  </a:lnTo>
                  <a:lnTo>
                    <a:pt x="479268" y="1311325"/>
                  </a:lnTo>
                  <a:lnTo>
                    <a:pt x="516116" y="1337421"/>
                  </a:lnTo>
                  <a:lnTo>
                    <a:pt x="553989" y="1362108"/>
                  </a:lnTo>
                  <a:lnTo>
                    <a:pt x="592847" y="1385348"/>
                  </a:lnTo>
                  <a:lnTo>
                    <a:pt x="632654" y="1407104"/>
                  </a:lnTo>
                  <a:lnTo>
                    <a:pt x="673372" y="1427337"/>
                  </a:lnTo>
                  <a:lnTo>
                    <a:pt x="714964" y="1446009"/>
                  </a:lnTo>
                  <a:lnTo>
                    <a:pt x="757391" y="1463083"/>
                  </a:lnTo>
                  <a:lnTo>
                    <a:pt x="800616" y="1478520"/>
                  </a:lnTo>
                  <a:lnTo>
                    <a:pt x="844601" y="1492283"/>
                  </a:lnTo>
                  <a:lnTo>
                    <a:pt x="889309" y="1504334"/>
                  </a:lnTo>
                  <a:lnTo>
                    <a:pt x="934702" y="1514635"/>
                  </a:lnTo>
                  <a:lnTo>
                    <a:pt x="980742" y="1523148"/>
                  </a:lnTo>
                  <a:lnTo>
                    <a:pt x="1027392" y="1529835"/>
                  </a:lnTo>
                  <a:lnTo>
                    <a:pt x="1074614" y="1534658"/>
                  </a:lnTo>
                  <a:lnTo>
                    <a:pt x="1122370" y="1537580"/>
                  </a:lnTo>
                  <a:lnTo>
                    <a:pt x="1170623" y="1538563"/>
                  </a:lnTo>
                  <a:lnTo>
                    <a:pt x="1218876" y="1537580"/>
                  </a:lnTo>
                  <a:lnTo>
                    <a:pt x="1266633" y="1534658"/>
                  </a:lnTo>
                  <a:lnTo>
                    <a:pt x="1313855" y="1529835"/>
                  </a:lnTo>
                  <a:lnTo>
                    <a:pt x="1360505" y="1523148"/>
                  </a:lnTo>
                  <a:lnTo>
                    <a:pt x="1406545" y="1514635"/>
                  </a:lnTo>
                  <a:lnTo>
                    <a:pt x="1451938" y="1504334"/>
                  </a:lnTo>
                  <a:lnTo>
                    <a:pt x="1496646" y="1492283"/>
                  </a:lnTo>
                  <a:lnTo>
                    <a:pt x="1540632" y="1478520"/>
                  </a:lnTo>
                  <a:lnTo>
                    <a:pt x="1583857" y="1463083"/>
                  </a:lnTo>
                  <a:lnTo>
                    <a:pt x="1626284" y="1446009"/>
                  </a:lnTo>
                  <a:lnTo>
                    <a:pt x="1667875" y="1427337"/>
                  </a:lnTo>
                  <a:lnTo>
                    <a:pt x="1708593" y="1407104"/>
                  </a:lnTo>
                  <a:lnTo>
                    <a:pt x="1748400" y="1385348"/>
                  </a:lnTo>
                  <a:lnTo>
                    <a:pt x="1787259" y="1362108"/>
                  </a:lnTo>
                  <a:lnTo>
                    <a:pt x="1825131" y="1337421"/>
                  </a:lnTo>
                  <a:lnTo>
                    <a:pt x="1861979" y="1311325"/>
                  </a:lnTo>
                  <a:lnTo>
                    <a:pt x="1897766" y="1283857"/>
                  </a:lnTo>
                  <a:lnTo>
                    <a:pt x="1932454" y="1255056"/>
                  </a:lnTo>
                  <a:lnTo>
                    <a:pt x="1966004" y="1224960"/>
                  </a:lnTo>
                  <a:lnTo>
                    <a:pt x="1998380" y="1193607"/>
                  </a:lnTo>
                  <a:lnTo>
                    <a:pt x="2029544" y="1161034"/>
                  </a:lnTo>
                  <a:lnTo>
                    <a:pt x="2059458" y="1127279"/>
                  </a:lnTo>
                  <a:lnTo>
                    <a:pt x="2088085" y="1092380"/>
                  </a:lnTo>
                  <a:lnTo>
                    <a:pt x="2115386" y="1056375"/>
                  </a:lnTo>
                  <a:lnTo>
                    <a:pt x="2141324" y="1019303"/>
                  </a:lnTo>
                  <a:lnTo>
                    <a:pt x="2165862" y="981200"/>
                  </a:lnTo>
                  <a:lnTo>
                    <a:pt x="2188962" y="942104"/>
                  </a:lnTo>
                  <a:lnTo>
                    <a:pt x="2210585" y="902055"/>
                  </a:lnTo>
                  <a:lnTo>
                    <a:pt x="2230696" y="861089"/>
                  </a:lnTo>
                  <a:lnTo>
                    <a:pt x="2249255" y="819244"/>
                  </a:lnTo>
                  <a:lnTo>
                    <a:pt x="2266225" y="776559"/>
                  </a:lnTo>
                  <a:lnTo>
                    <a:pt x="2281569" y="733070"/>
                  </a:lnTo>
                  <a:lnTo>
                    <a:pt x="2295249" y="688817"/>
                  </a:lnTo>
                  <a:lnTo>
                    <a:pt x="2307227" y="643837"/>
                  </a:lnTo>
                  <a:lnTo>
                    <a:pt x="2317465" y="598168"/>
                  </a:lnTo>
                  <a:lnTo>
                    <a:pt x="2325927" y="551847"/>
                  </a:lnTo>
                  <a:lnTo>
                    <a:pt x="2332573" y="504913"/>
                  </a:lnTo>
                  <a:lnTo>
                    <a:pt x="2337368" y="457403"/>
                  </a:lnTo>
                  <a:lnTo>
                    <a:pt x="2340272" y="409356"/>
                  </a:lnTo>
                  <a:lnTo>
                    <a:pt x="2341248" y="360809"/>
                  </a:lnTo>
                  <a:lnTo>
                    <a:pt x="2340128" y="308813"/>
                  </a:lnTo>
                  <a:lnTo>
                    <a:pt x="2336798" y="257394"/>
                  </a:lnTo>
                  <a:lnTo>
                    <a:pt x="2331304" y="206598"/>
                  </a:lnTo>
                  <a:lnTo>
                    <a:pt x="2323693" y="156473"/>
                  </a:lnTo>
                  <a:lnTo>
                    <a:pt x="2314011" y="107064"/>
                  </a:lnTo>
                  <a:lnTo>
                    <a:pt x="2302304" y="58417"/>
                  </a:lnTo>
                  <a:lnTo>
                    <a:pt x="2288618" y="10581"/>
                  </a:lnTo>
                  <a:lnTo>
                    <a:pt x="2284770" y="0"/>
                  </a:lnTo>
                  <a:close/>
                </a:path>
              </a:pathLst>
            </a:custGeom>
            <a:solidFill>
              <a:srgbClr val="9519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05886" y="2067900"/>
              <a:ext cx="1003300" cy="2043430"/>
            </a:xfrm>
            <a:custGeom>
              <a:avLst/>
              <a:gdLst/>
              <a:ahLst/>
              <a:cxnLst/>
              <a:rect l="l" t="t" r="r" b="b"/>
              <a:pathLst>
                <a:path w="1003300" h="2043429">
                  <a:moveTo>
                    <a:pt x="867433" y="0"/>
                  </a:moveTo>
                  <a:lnTo>
                    <a:pt x="135801" y="0"/>
                  </a:lnTo>
                  <a:lnTo>
                    <a:pt x="119964" y="1017"/>
                  </a:lnTo>
                  <a:lnTo>
                    <a:pt x="76079" y="15382"/>
                  </a:lnTo>
                  <a:lnTo>
                    <a:pt x="39775" y="44326"/>
                  </a:lnTo>
                  <a:lnTo>
                    <a:pt x="13803" y="84784"/>
                  </a:lnTo>
                  <a:lnTo>
                    <a:pt x="913" y="133690"/>
                  </a:lnTo>
                  <a:lnTo>
                    <a:pt x="0" y="151339"/>
                  </a:lnTo>
                  <a:lnTo>
                    <a:pt x="0" y="2043088"/>
                  </a:lnTo>
                  <a:lnTo>
                    <a:pt x="1003236" y="2043088"/>
                  </a:lnTo>
                  <a:lnTo>
                    <a:pt x="1003236" y="151339"/>
                  </a:lnTo>
                  <a:lnTo>
                    <a:pt x="995318" y="100299"/>
                  </a:lnTo>
                  <a:lnTo>
                    <a:pt x="973400" y="56684"/>
                  </a:lnTo>
                  <a:lnTo>
                    <a:pt x="940235" y="23561"/>
                  </a:lnTo>
                  <a:lnTo>
                    <a:pt x="898571" y="3996"/>
                  </a:lnTo>
                  <a:lnTo>
                    <a:pt x="867433" y="0"/>
                  </a:lnTo>
                  <a:close/>
                </a:path>
              </a:pathLst>
            </a:custGeom>
            <a:ln w="2857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64588" y="2775173"/>
              <a:ext cx="626705" cy="65692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851643" y="3456990"/>
              <a:ext cx="261620" cy="115570"/>
            </a:xfrm>
            <a:custGeom>
              <a:avLst/>
              <a:gdLst/>
              <a:ahLst/>
              <a:cxnLst/>
              <a:rect l="l" t="t" r="r" b="b"/>
              <a:pathLst>
                <a:path w="261620" h="115570">
                  <a:moveTo>
                    <a:pt x="247675" y="93522"/>
                  </a:moveTo>
                  <a:lnTo>
                    <a:pt x="246024" y="84467"/>
                  </a:lnTo>
                  <a:lnTo>
                    <a:pt x="241122" y="77482"/>
                  </a:lnTo>
                  <a:lnTo>
                    <a:pt x="233400" y="72974"/>
                  </a:lnTo>
                  <a:lnTo>
                    <a:pt x="223278" y="71374"/>
                  </a:lnTo>
                  <a:lnTo>
                    <a:pt x="38277" y="71374"/>
                  </a:lnTo>
                  <a:lnTo>
                    <a:pt x="28130" y="72961"/>
                  </a:lnTo>
                  <a:lnTo>
                    <a:pt x="20396" y="77444"/>
                  </a:lnTo>
                  <a:lnTo>
                    <a:pt x="15481" y="84404"/>
                  </a:lnTo>
                  <a:lnTo>
                    <a:pt x="13804" y="93433"/>
                  </a:lnTo>
                  <a:lnTo>
                    <a:pt x="15621" y="102387"/>
                  </a:lnTo>
                  <a:lnTo>
                    <a:pt x="20612" y="109232"/>
                  </a:lnTo>
                  <a:lnTo>
                    <a:pt x="28422" y="113601"/>
                  </a:lnTo>
                  <a:lnTo>
                    <a:pt x="38658" y="115163"/>
                  </a:lnTo>
                  <a:lnTo>
                    <a:pt x="222745" y="115163"/>
                  </a:lnTo>
                  <a:lnTo>
                    <a:pt x="232994" y="113614"/>
                  </a:lnTo>
                  <a:lnTo>
                    <a:pt x="240830" y="109258"/>
                  </a:lnTo>
                  <a:lnTo>
                    <a:pt x="245846" y="102438"/>
                  </a:lnTo>
                  <a:lnTo>
                    <a:pt x="247675" y="93522"/>
                  </a:lnTo>
                  <a:close/>
                </a:path>
                <a:path w="261620" h="115570">
                  <a:moveTo>
                    <a:pt x="261404" y="21285"/>
                  </a:moveTo>
                  <a:lnTo>
                    <a:pt x="113042" y="0"/>
                  </a:lnTo>
                  <a:lnTo>
                    <a:pt x="23850" y="292"/>
                  </a:lnTo>
                  <a:lnTo>
                    <a:pt x="10515" y="4076"/>
                  </a:lnTo>
                  <a:lnTo>
                    <a:pt x="215" y="17106"/>
                  </a:lnTo>
                  <a:lnTo>
                    <a:pt x="0" y="23329"/>
                  </a:lnTo>
                  <a:lnTo>
                    <a:pt x="1739" y="29857"/>
                  </a:lnTo>
                  <a:lnTo>
                    <a:pt x="10134" y="40386"/>
                  </a:lnTo>
                  <a:lnTo>
                    <a:pt x="23114" y="43802"/>
                  </a:lnTo>
                  <a:lnTo>
                    <a:pt x="238074" y="43776"/>
                  </a:lnTo>
                  <a:lnTo>
                    <a:pt x="247637" y="42024"/>
                  </a:lnTo>
                  <a:lnTo>
                    <a:pt x="255079" y="37287"/>
                  </a:lnTo>
                  <a:lnTo>
                    <a:pt x="259854" y="30162"/>
                  </a:lnTo>
                  <a:lnTo>
                    <a:pt x="261404" y="21285"/>
                  </a:lnTo>
                  <a:close/>
                </a:path>
              </a:pathLst>
            </a:custGeom>
            <a:solidFill>
              <a:srgbClr val="38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13652" y="3595315"/>
              <a:ext cx="137966" cy="7248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847682" y="1929946"/>
              <a:ext cx="281305" cy="283210"/>
            </a:xfrm>
            <a:custGeom>
              <a:avLst/>
              <a:gdLst/>
              <a:ahLst/>
              <a:cxnLst/>
              <a:rect l="l" t="t" r="r" b="b"/>
              <a:pathLst>
                <a:path w="281304" h="283210">
                  <a:moveTo>
                    <a:pt x="140534" y="0"/>
                  </a:moveTo>
                  <a:lnTo>
                    <a:pt x="96114" y="7208"/>
                  </a:lnTo>
                  <a:lnTo>
                    <a:pt x="57536" y="27280"/>
                  </a:lnTo>
                  <a:lnTo>
                    <a:pt x="27115" y="57887"/>
                  </a:lnTo>
                  <a:lnTo>
                    <a:pt x="7164" y="96700"/>
                  </a:lnTo>
                  <a:lnTo>
                    <a:pt x="0" y="141390"/>
                  </a:lnTo>
                  <a:lnTo>
                    <a:pt x="7164" y="186080"/>
                  </a:lnTo>
                  <a:lnTo>
                    <a:pt x="27115" y="224893"/>
                  </a:lnTo>
                  <a:lnTo>
                    <a:pt x="57536" y="255499"/>
                  </a:lnTo>
                  <a:lnTo>
                    <a:pt x="96114" y="275571"/>
                  </a:lnTo>
                  <a:lnTo>
                    <a:pt x="140534" y="282779"/>
                  </a:lnTo>
                  <a:lnTo>
                    <a:pt x="184953" y="275571"/>
                  </a:lnTo>
                  <a:lnTo>
                    <a:pt x="223531" y="255499"/>
                  </a:lnTo>
                  <a:lnTo>
                    <a:pt x="253952" y="224893"/>
                  </a:lnTo>
                  <a:lnTo>
                    <a:pt x="273903" y="186080"/>
                  </a:lnTo>
                  <a:lnTo>
                    <a:pt x="281067" y="141390"/>
                  </a:lnTo>
                  <a:lnTo>
                    <a:pt x="273903" y="96700"/>
                  </a:lnTo>
                  <a:lnTo>
                    <a:pt x="253952" y="57887"/>
                  </a:lnTo>
                  <a:lnTo>
                    <a:pt x="223531" y="27280"/>
                  </a:lnTo>
                  <a:lnTo>
                    <a:pt x="184953" y="7208"/>
                  </a:lnTo>
                  <a:lnTo>
                    <a:pt x="140534" y="0"/>
                  </a:lnTo>
                  <a:close/>
                </a:path>
              </a:pathLst>
            </a:custGeom>
            <a:solidFill>
              <a:srgbClr val="9519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847682" y="1929946"/>
              <a:ext cx="281305" cy="283210"/>
            </a:xfrm>
            <a:custGeom>
              <a:avLst/>
              <a:gdLst/>
              <a:ahLst/>
              <a:cxnLst/>
              <a:rect l="l" t="t" r="r" b="b"/>
              <a:pathLst>
                <a:path w="281304" h="283210">
                  <a:moveTo>
                    <a:pt x="0" y="141389"/>
                  </a:moveTo>
                  <a:lnTo>
                    <a:pt x="7164" y="96699"/>
                  </a:lnTo>
                  <a:lnTo>
                    <a:pt x="27114" y="57886"/>
                  </a:lnTo>
                  <a:lnTo>
                    <a:pt x="57536" y="27279"/>
                  </a:lnTo>
                  <a:lnTo>
                    <a:pt x="96114" y="7208"/>
                  </a:lnTo>
                  <a:lnTo>
                    <a:pt x="140534" y="0"/>
                  </a:lnTo>
                  <a:lnTo>
                    <a:pt x="184953" y="7208"/>
                  </a:lnTo>
                  <a:lnTo>
                    <a:pt x="223531" y="27279"/>
                  </a:lnTo>
                  <a:lnTo>
                    <a:pt x="253953" y="57886"/>
                  </a:lnTo>
                  <a:lnTo>
                    <a:pt x="273903" y="96699"/>
                  </a:lnTo>
                  <a:lnTo>
                    <a:pt x="281068" y="141389"/>
                  </a:lnTo>
                  <a:lnTo>
                    <a:pt x="273903" y="186079"/>
                  </a:lnTo>
                  <a:lnTo>
                    <a:pt x="253953" y="224892"/>
                  </a:lnTo>
                  <a:lnTo>
                    <a:pt x="223531" y="255499"/>
                  </a:lnTo>
                  <a:lnTo>
                    <a:pt x="184953" y="275570"/>
                  </a:lnTo>
                  <a:lnTo>
                    <a:pt x="140534" y="282779"/>
                  </a:lnTo>
                  <a:lnTo>
                    <a:pt x="96114" y="275570"/>
                  </a:lnTo>
                  <a:lnTo>
                    <a:pt x="57536" y="255499"/>
                  </a:lnTo>
                  <a:lnTo>
                    <a:pt x="27114" y="224892"/>
                  </a:lnTo>
                  <a:lnTo>
                    <a:pt x="7164" y="186079"/>
                  </a:lnTo>
                  <a:lnTo>
                    <a:pt x="0" y="141389"/>
                  </a:lnTo>
                  <a:close/>
                </a:path>
              </a:pathLst>
            </a:custGeom>
            <a:ln w="2857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261151" y="2790921"/>
            <a:ext cx="749300" cy="766445"/>
            <a:chOff x="1261151" y="2790921"/>
            <a:chExt cx="749300" cy="766445"/>
          </a:xfrm>
        </p:grpSpPr>
        <p:sp>
          <p:nvSpPr>
            <p:cNvPr id="21" name="object 21"/>
            <p:cNvSpPr/>
            <p:nvPr/>
          </p:nvSpPr>
          <p:spPr>
            <a:xfrm>
              <a:off x="1440210" y="3080765"/>
              <a:ext cx="403860" cy="275590"/>
            </a:xfrm>
            <a:custGeom>
              <a:avLst/>
              <a:gdLst/>
              <a:ahLst/>
              <a:cxnLst/>
              <a:rect l="l" t="t" r="r" b="b"/>
              <a:pathLst>
                <a:path w="403860" h="275589">
                  <a:moveTo>
                    <a:pt x="299130" y="0"/>
                  </a:moveTo>
                  <a:lnTo>
                    <a:pt x="259229" y="14955"/>
                  </a:lnTo>
                  <a:lnTo>
                    <a:pt x="235299" y="46433"/>
                  </a:lnTo>
                  <a:lnTo>
                    <a:pt x="230700" y="77096"/>
                  </a:lnTo>
                  <a:lnTo>
                    <a:pt x="230159" y="80787"/>
                  </a:lnTo>
                  <a:lnTo>
                    <a:pt x="219118" y="89571"/>
                  </a:lnTo>
                  <a:lnTo>
                    <a:pt x="205858" y="108854"/>
                  </a:lnTo>
                  <a:lnTo>
                    <a:pt x="201740" y="120427"/>
                  </a:lnTo>
                  <a:lnTo>
                    <a:pt x="198116" y="109882"/>
                  </a:lnTo>
                  <a:lnTo>
                    <a:pt x="193169" y="100332"/>
                  </a:lnTo>
                  <a:lnTo>
                    <a:pt x="186687" y="91913"/>
                  </a:lnTo>
                  <a:lnTo>
                    <a:pt x="175634" y="82363"/>
                  </a:lnTo>
                  <a:lnTo>
                    <a:pt x="173799" y="79749"/>
                  </a:lnTo>
                  <a:lnTo>
                    <a:pt x="172825" y="76680"/>
                  </a:lnTo>
                  <a:lnTo>
                    <a:pt x="171376" y="58320"/>
                  </a:lnTo>
                  <a:lnTo>
                    <a:pt x="167305" y="44692"/>
                  </a:lnTo>
                  <a:lnTo>
                    <a:pt x="141094" y="12688"/>
                  </a:lnTo>
                  <a:lnTo>
                    <a:pt x="100486" y="471"/>
                  </a:lnTo>
                  <a:lnTo>
                    <a:pt x="85675" y="2128"/>
                  </a:lnTo>
                  <a:lnTo>
                    <a:pt x="48868" y="22623"/>
                  </a:lnTo>
                  <a:lnTo>
                    <a:pt x="29984" y="59824"/>
                  </a:lnTo>
                  <a:lnTo>
                    <a:pt x="28968" y="77483"/>
                  </a:lnTo>
                  <a:lnTo>
                    <a:pt x="28188" y="79870"/>
                  </a:lnTo>
                  <a:lnTo>
                    <a:pt x="26732" y="81878"/>
                  </a:lnTo>
                  <a:lnTo>
                    <a:pt x="14066" y="93195"/>
                  </a:lnTo>
                  <a:lnTo>
                    <a:pt x="6433" y="103833"/>
                  </a:lnTo>
                  <a:lnTo>
                    <a:pt x="1720" y="115639"/>
                  </a:lnTo>
                  <a:lnTo>
                    <a:pt x="0" y="128577"/>
                  </a:lnTo>
                  <a:lnTo>
                    <a:pt x="1337" y="142610"/>
                  </a:lnTo>
                  <a:lnTo>
                    <a:pt x="21231" y="176025"/>
                  </a:lnTo>
                  <a:lnTo>
                    <a:pt x="58761" y="188929"/>
                  </a:lnTo>
                  <a:lnTo>
                    <a:pt x="86821" y="188951"/>
                  </a:lnTo>
                  <a:lnTo>
                    <a:pt x="86821" y="275334"/>
                  </a:lnTo>
                  <a:lnTo>
                    <a:pt x="115755" y="275334"/>
                  </a:lnTo>
                  <a:lnTo>
                    <a:pt x="115755" y="188955"/>
                  </a:lnTo>
                  <a:lnTo>
                    <a:pt x="141972" y="188941"/>
                  </a:lnTo>
                  <a:lnTo>
                    <a:pt x="179515" y="176655"/>
                  </a:lnTo>
                  <a:lnTo>
                    <a:pt x="200660" y="142238"/>
                  </a:lnTo>
                  <a:lnTo>
                    <a:pt x="201663" y="141145"/>
                  </a:lnTo>
                  <a:lnTo>
                    <a:pt x="202778" y="141921"/>
                  </a:lnTo>
                  <a:lnTo>
                    <a:pt x="208469" y="156829"/>
                  </a:lnTo>
                  <a:lnTo>
                    <a:pt x="215821" y="168562"/>
                  </a:lnTo>
                  <a:lnTo>
                    <a:pt x="249450" y="187703"/>
                  </a:lnTo>
                  <a:lnTo>
                    <a:pt x="288419" y="188960"/>
                  </a:lnTo>
                  <a:lnTo>
                    <a:pt x="288419" y="275412"/>
                  </a:lnTo>
                  <a:lnTo>
                    <a:pt x="317356" y="275412"/>
                  </a:lnTo>
                  <a:lnTo>
                    <a:pt x="317356" y="188951"/>
                  </a:lnTo>
                  <a:lnTo>
                    <a:pt x="338245" y="188997"/>
                  </a:lnTo>
                  <a:lnTo>
                    <a:pt x="385465" y="173048"/>
                  </a:lnTo>
                  <a:lnTo>
                    <a:pt x="403543" y="133766"/>
                  </a:lnTo>
                  <a:lnTo>
                    <a:pt x="402484" y="119467"/>
                  </a:lnTo>
                  <a:lnTo>
                    <a:pt x="397814" y="105939"/>
                  </a:lnTo>
                  <a:lnTo>
                    <a:pt x="389708" y="93614"/>
                  </a:lnTo>
                  <a:lnTo>
                    <a:pt x="376885" y="81410"/>
                  </a:lnTo>
                  <a:lnTo>
                    <a:pt x="375714" y="79396"/>
                  </a:lnTo>
                  <a:lnTo>
                    <a:pt x="374939" y="77176"/>
                  </a:lnTo>
                  <a:lnTo>
                    <a:pt x="373385" y="58604"/>
                  </a:lnTo>
                  <a:lnTo>
                    <a:pt x="368881" y="43590"/>
                  </a:lnTo>
                  <a:lnTo>
                    <a:pt x="337884" y="9601"/>
                  </a:lnTo>
                  <a:lnTo>
                    <a:pt x="312421" y="434"/>
                  </a:lnTo>
                  <a:lnTo>
                    <a:pt x="299130" y="0"/>
                  </a:lnTo>
                  <a:close/>
                </a:path>
              </a:pathLst>
            </a:custGeom>
            <a:solidFill>
              <a:srgbClr val="9519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1151" y="3327440"/>
              <a:ext cx="228382" cy="22978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81613" y="3314556"/>
              <a:ext cx="228693" cy="23008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328585" y="2961360"/>
              <a:ext cx="597535" cy="541020"/>
            </a:xfrm>
            <a:custGeom>
              <a:avLst/>
              <a:gdLst/>
              <a:ahLst/>
              <a:cxnLst/>
              <a:rect l="l" t="t" r="r" b="b"/>
              <a:pathLst>
                <a:path w="597535" h="541020">
                  <a:moveTo>
                    <a:pt x="27419" y="263309"/>
                  </a:moveTo>
                  <a:lnTo>
                    <a:pt x="25171" y="239014"/>
                  </a:lnTo>
                  <a:lnTo>
                    <a:pt x="0" y="240347"/>
                  </a:lnTo>
                  <a:lnTo>
                    <a:pt x="2184" y="266611"/>
                  </a:lnTo>
                  <a:lnTo>
                    <a:pt x="27419" y="263309"/>
                  </a:lnTo>
                  <a:close/>
                </a:path>
                <a:path w="597535" h="541020">
                  <a:moveTo>
                    <a:pt x="36868" y="142163"/>
                  </a:moveTo>
                  <a:lnTo>
                    <a:pt x="12547" y="134950"/>
                  </a:lnTo>
                  <a:lnTo>
                    <a:pt x="6108" y="160769"/>
                  </a:lnTo>
                  <a:lnTo>
                    <a:pt x="30975" y="165696"/>
                  </a:lnTo>
                  <a:lnTo>
                    <a:pt x="36868" y="142163"/>
                  </a:lnTo>
                  <a:close/>
                </a:path>
                <a:path w="597535" h="541020">
                  <a:moveTo>
                    <a:pt x="79387" y="54444"/>
                  </a:moveTo>
                  <a:lnTo>
                    <a:pt x="58851" y="39585"/>
                  </a:lnTo>
                  <a:lnTo>
                    <a:pt x="44424" y="61887"/>
                  </a:lnTo>
                  <a:lnTo>
                    <a:pt x="66141" y="74917"/>
                  </a:lnTo>
                  <a:lnTo>
                    <a:pt x="79387" y="54444"/>
                  </a:lnTo>
                  <a:close/>
                </a:path>
                <a:path w="597535" h="541020">
                  <a:moveTo>
                    <a:pt x="106146" y="18161"/>
                  </a:moveTo>
                  <a:lnTo>
                    <a:pt x="88353" y="0"/>
                  </a:lnTo>
                  <a:lnTo>
                    <a:pt x="71272" y="18592"/>
                  </a:lnTo>
                  <a:lnTo>
                    <a:pt x="90576" y="35102"/>
                  </a:lnTo>
                  <a:lnTo>
                    <a:pt x="106146" y="18161"/>
                  </a:lnTo>
                  <a:close/>
                </a:path>
                <a:path w="597535" h="541020">
                  <a:moveTo>
                    <a:pt x="254254" y="515785"/>
                  </a:moveTo>
                  <a:lnTo>
                    <a:pt x="230568" y="511009"/>
                  </a:lnTo>
                  <a:lnTo>
                    <a:pt x="224485" y="535762"/>
                  </a:lnTo>
                  <a:lnTo>
                    <a:pt x="250444" y="540867"/>
                  </a:lnTo>
                  <a:lnTo>
                    <a:pt x="254254" y="515785"/>
                  </a:lnTo>
                  <a:close/>
                </a:path>
                <a:path w="597535" h="541020">
                  <a:moveTo>
                    <a:pt x="406895" y="526834"/>
                  </a:moveTo>
                  <a:lnTo>
                    <a:pt x="398335" y="502754"/>
                  </a:lnTo>
                  <a:lnTo>
                    <a:pt x="375221" y="510108"/>
                  </a:lnTo>
                  <a:lnTo>
                    <a:pt x="381698" y="534657"/>
                  </a:lnTo>
                  <a:lnTo>
                    <a:pt x="406895" y="526834"/>
                  </a:lnTo>
                  <a:close/>
                </a:path>
                <a:path w="597535" h="541020">
                  <a:moveTo>
                    <a:pt x="597420" y="103505"/>
                  </a:moveTo>
                  <a:lnTo>
                    <a:pt x="584619" y="80289"/>
                  </a:lnTo>
                  <a:lnTo>
                    <a:pt x="563016" y="93611"/>
                  </a:lnTo>
                  <a:lnTo>
                    <a:pt x="574827" y="114947"/>
                  </a:lnTo>
                  <a:lnTo>
                    <a:pt x="597420" y="103505"/>
                  </a:lnTo>
                  <a:close/>
                </a:path>
              </a:pathLst>
            </a:custGeom>
            <a:solidFill>
              <a:srgbClr val="38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27565" y="3140044"/>
              <a:ext cx="31096" cy="13213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328496" y="2926168"/>
              <a:ext cx="356235" cy="579120"/>
            </a:xfrm>
            <a:custGeom>
              <a:avLst/>
              <a:gdLst/>
              <a:ahLst/>
              <a:cxnLst/>
              <a:rect l="l" t="t" r="r" b="b"/>
              <a:pathLst>
                <a:path w="356235" h="579120">
                  <a:moveTo>
                    <a:pt x="27063" y="225247"/>
                  </a:moveTo>
                  <a:lnTo>
                    <a:pt x="1968" y="222275"/>
                  </a:lnTo>
                  <a:lnTo>
                    <a:pt x="0" y="248869"/>
                  </a:lnTo>
                  <a:lnTo>
                    <a:pt x="25298" y="248869"/>
                  </a:lnTo>
                  <a:lnTo>
                    <a:pt x="27063" y="225247"/>
                  </a:lnTo>
                  <a:close/>
                </a:path>
                <a:path w="356235" h="579120">
                  <a:moveTo>
                    <a:pt x="37604" y="346417"/>
                  </a:moveTo>
                  <a:lnTo>
                    <a:pt x="31534" y="322656"/>
                  </a:lnTo>
                  <a:lnTo>
                    <a:pt x="6769" y="328307"/>
                  </a:lnTo>
                  <a:lnTo>
                    <a:pt x="13500" y="353783"/>
                  </a:lnTo>
                  <a:lnTo>
                    <a:pt x="37604" y="346417"/>
                  </a:lnTo>
                  <a:close/>
                </a:path>
                <a:path w="356235" h="579120">
                  <a:moveTo>
                    <a:pt x="148272" y="20789"/>
                  </a:moveTo>
                  <a:lnTo>
                    <a:pt x="133565" y="0"/>
                  </a:lnTo>
                  <a:lnTo>
                    <a:pt x="112712" y="16370"/>
                  </a:lnTo>
                  <a:lnTo>
                    <a:pt x="129057" y="35712"/>
                  </a:lnTo>
                  <a:lnTo>
                    <a:pt x="148272" y="20789"/>
                  </a:lnTo>
                  <a:close/>
                </a:path>
                <a:path w="356235" h="579120">
                  <a:moveTo>
                    <a:pt x="355841" y="575462"/>
                  </a:moveTo>
                  <a:lnTo>
                    <a:pt x="351383" y="550367"/>
                  </a:lnTo>
                  <a:lnTo>
                    <a:pt x="327355" y="553618"/>
                  </a:lnTo>
                  <a:lnTo>
                    <a:pt x="329755" y="578942"/>
                  </a:lnTo>
                  <a:lnTo>
                    <a:pt x="355841" y="575462"/>
                  </a:lnTo>
                  <a:close/>
                </a:path>
              </a:pathLst>
            </a:custGeom>
            <a:solidFill>
              <a:srgbClr val="38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7823" y="2790921"/>
              <a:ext cx="228309" cy="22977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349743" y="2931223"/>
              <a:ext cx="596265" cy="190500"/>
            </a:xfrm>
            <a:custGeom>
              <a:avLst/>
              <a:gdLst/>
              <a:ahLst/>
              <a:cxnLst/>
              <a:rect l="l" t="t" r="r" b="b"/>
              <a:pathLst>
                <a:path w="596264" h="190500">
                  <a:moveTo>
                    <a:pt x="33312" y="126619"/>
                  </a:moveTo>
                  <a:lnTo>
                    <a:pt x="10553" y="115443"/>
                  </a:lnTo>
                  <a:lnTo>
                    <a:pt x="0" y="139763"/>
                  </a:lnTo>
                  <a:lnTo>
                    <a:pt x="23596" y="148996"/>
                  </a:lnTo>
                  <a:lnTo>
                    <a:pt x="33312" y="126619"/>
                  </a:lnTo>
                  <a:close/>
                </a:path>
                <a:path w="596264" h="190500">
                  <a:moveTo>
                    <a:pt x="473341" y="14211"/>
                  </a:moveTo>
                  <a:lnTo>
                    <a:pt x="451065" y="0"/>
                  </a:lnTo>
                  <a:lnTo>
                    <a:pt x="438365" y="22047"/>
                  </a:lnTo>
                  <a:lnTo>
                    <a:pt x="458965" y="35102"/>
                  </a:lnTo>
                  <a:lnTo>
                    <a:pt x="473341" y="14211"/>
                  </a:lnTo>
                  <a:close/>
                </a:path>
                <a:path w="596264" h="190500">
                  <a:moveTo>
                    <a:pt x="514057" y="48044"/>
                  </a:moveTo>
                  <a:lnTo>
                    <a:pt x="494449" y="30340"/>
                  </a:lnTo>
                  <a:lnTo>
                    <a:pt x="478358" y="49999"/>
                  </a:lnTo>
                  <a:lnTo>
                    <a:pt x="494703" y="64833"/>
                  </a:lnTo>
                  <a:lnTo>
                    <a:pt x="514057" y="48044"/>
                  </a:lnTo>
                  <a:close/>
                </a:path>
                <a:path w="596264" h="190500">
                  <a:moveTo>
                    <a:pt x="548792" y="88226"/>
                  </a:moveTo>
                  <a:lnTo>
                    <a:pt x="532231" y="67576"/>
                  </a:lnTo>
                  <a:lnTo>
                    <a:pt x="513118" y="84188"/>
                  </a:lnTo>
                  <a:lnTo>
                    <a:pt x="528307" y="103314"/>
                  </a:lnTo>
                  <a:lnTo>
                    <a:pt x="548792" y="88226"/>
                  </a:lnTo>
                  <a:close/>
                </a:path>
                <a:path w="596264" h="190500">
                  <a:moveTo>
                    <a:pt x="595947" y="182981"/>
                  </a:moveTo>
                  <a:lnTo>
                    <a:pt x="587159" y="157975"/>
                  </a:lnTo>
                  <a:lnTo>
                    <a:pt x="563702" y="167449"/>
                  </a:lnTo>
                  <a:lnTo>
                    <a:pt x="571754" y="190449"/>
                  </a:lnTo>
                  <a:lnTo>
                    <a:pt x="595947" y="182981"/>
                  </a:lnTo>
                  <a:close/>
                </a:path>
              </a:pathLst>
            </a:custGeom>
            <a:solidFill>
              <a:srgbClr val="38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5559" y="3480656"/>
              <a:ext cx="25477" cy="25070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505092" y="1907778"/>
            <a:ext cx="309880" cy="311785"/>
            <a:chOff x="1505092" y="1907778"/>
            <a:chExt cx="309880" cy="311785"/>
          </a:xfrm>
        </p:grpSpPr>
        <p:sp>
          <p:nvSpPr>
            <p:cNvPr id="31" name="object 31"/>
            <p:cNvSpPr/>
            <p:nvPr/>
          </p:nvSpPr>
          <p:spPr>
            <a:xfrm>
              <a:off x="1519379" y="1922066"/>
              <a:ext cx="281305" cy="283210"/>
            </a:xfrm>
            <a:custGeom>
              <a:avLst/>
              <a:gdLst/>
              <a:ahLst/>
              <a:cxnLst/>
              <a:rect l="l" t="t" r="r" b="b"/>
              <a:pathLst>
                <a:path w="281305" h="283210">
                  <a:moveTo>
                    <a:pt x="140534" y="0"/>
                  </a:moveTo>
                  <a:lnTo>
                    <a:pt x="96114" y="7208"/>
                  </a:lnTo>
                  <a:lnTo>
                    <a:pt x="57536" y="27279"/>
                  </a:lnTo>
                  <a:lnTo>
                    <a:pt x="27115" y="57886"/>
                  </a:lnTo>
                  <a:lnTo>
                    <a:pt x="7164" y="96699"/>
                  </a:lnTo>
                  <a:lnTo>
                    <a:pt x="0" y="141389"/>
                  </a:lnTo>
                  <a:lnTo>
                    <a:pt x="7164" y="186079"/>
                  </a:lnTo>
                  <a:lnTo>
                    <a:pt x="27115" y="224891"/>
                  </a:lnTo>
                  <a:lnTo>
                    <a:pt x="57536" y="255498"/>
                  </a:lnTo>
                  <a:lnTo>
                    <a:pt x="96114" y="275570"/>
                  </a:lnTo>
                  <a:lnTo>
                    <a:pt x="140534" y="282778"/>
                  </a:lnTo>
                  <a:lnTo>
                    <a:pt x="184954" y="275570"/>
                  </a:lnTo>
                  <a:lnTo>
                    <a:pt x="223532" y="255498"/>
                  </a:lnTo>
                  <a:lnTo>
                    <a:pt x="253953" y="224891"/>
                  </a:lnTo>
                  <a:lnTo>
                    <a:pt x="273904" y="186079"/>
                  </a:lnTo>
                  <a:lnTo>
                    <a:pt x="281068" y="141389"/>
                  </a:lnTo>
                  <a:lnTo>
                    <a:pt x="273904" y="96699"/>
                  </a:lnTo>
                  <a:lnTo>
                    <a:pt x="253953" y="57886"/>
                  </a:lnTo>
                  <a:lnTo>
                    <a:pt x="223532" y="27279"/>
                  </a:lnTo>
                  <a:lnTo>
                    <a:pt x="184954" y="7208"/>
                  </a:lnTo>
                  <a:lnTo>
                    <a:pt x="140534" y="0"/>
                  </a:lnTo>
                  <a:close/>
                </a:path>
              </a:pathLst>
            </a:custGeom>
            <a:solidFill>
              <a:srgbClr val="9519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519379" y="1922066"/>
              <a:ext cx="281305" cy="283210"/>
            </a:xfrm>
            <a:custGeom>
              <a:avLst/>
              <a:gdLst/>
              <a:ahLst/>
              <a:cxnLst/>
              <a:rect l="l" t="t" r="r" b="b"/>
              <a:pathLst>
                <a:path w="281305" h="283210">
                  <a:moveTo>
                    <a:pt x="0" y="141389"/>
                  </a:moveTo>
                  <a:lnTo>
                    <a:pt x="7164" y="96699"/>
                  </a:lnTo>
                  <a:lnTo>
                    <a:pt x="27114" y="57886"/>
                  </a:lnTo>
                  <a:lnTo>
                    <a:pt x="57536" y="27279"/>
                  </a:lnTo>
                  <a:lnTo>
                    <a:pt x="96114" y="7208"/>
                  </a:lnTo>
                  <a:lnTo>
                    <a:pt x="140534" y="0"/>
                  </a:lnTo>
                  <a:lnTo>
                    <a:pt x="184953" y="7208"/>
                  </a:lnTo>
                  <a:lnTo>
                    <a:pt x="223531" y="27279"/>
                  </a:lnTo>
                  <a:lnTo>
                    <a:pt x="253953" y="57886"/>
                  </a:lnTo>
                  <a:lnTo>
                    <a:pt x="273903" y="96699"/>
                  </a:lnTo>
                  <a:lnTo>
                    <a:pt x="281068" y="141389"/>
                  </a:lnTo>
                  <a:lnTo>
                    <a:pt x="273903" y="186079"/>
                  </a:lnTo>
                  <a:lnTo>
                    <a:pt x="253953" y="224892"/>
                  </a:lnTo>
                  <a:lnTo>
                    <a:pt x="223531" y="255499"/>
                  </a:lnTo>
                  <a:lnTo>
                    <a:pt x="184953" y="275570"/>
                  </a:lnTo>
                  <a:lnTo>
                    <a:pt x="140534" y="282779"/>
                  </a:lnTo>
                  <a:lnTo>
                    <a:pt x="96114" y="275570"/>
                  </a:lnTo>
                  <a:lnTo>
                    <a:pt x="57536" y="255499"/>
                  </a:lnTo>
                  <a:lnTo>
                    <a:pt x="27114" y="224892"/>
                  </a:lnTo>
                  <a:lnTo>
                    <a:pt x="7164" y="186079"/>
                  </a:lnTo>
                  <a:lnTo>
                    <a:pt x="0" y="141389"/>
                  </a:lnTo>
                  <a:close/>
                </a:path>
              </a:pathLst>
            </a:custGeom>
            <a:ln w="2857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244634" y="1929892"/>
            <a:ext cx="8407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905" algn="ctr">
              <a:lnSpc>
                <a:spcPct val="100000"/>
              </a:lnSpc>
              <a:spcBef>
                <a:spcPts val="100"/>
              </a:spcBef>
            </a:pPr>
            <a:r>
              <a:rPr sz="1600" b="1" spc="-27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  <a:spcBef>
                <a:spcPts val="960"/>
              </a:spcBef>
            </a:pPr>
            <a:r>
              <a:rPr sz="1000" b="1" spc="-10" dirty="0">
                <a:solidFill>
                  <a:srgbClr val="333333"/>
                </a:solidFill>
                <a:latin typeface="Trebuchet MS"/>
                <a:cs typeface="Trebuchet MS"/>
              </a:rPr>
              <a:t>Sustainability Governance</a:t>
            </a:r>
            <a:endParaRPr sz="1000">
              <a:latin typeface="Trebuchet MS"/>
              <a:cs typeface="Trebuchet MS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2308969" y="1900723"/>
            <a:ext cx="1031875" cy="2220595"/>
            <a:chOff x="2308969" y="1900723"/>
            <a:chExt cx="1031875" cy="2220595"/>
          </a:xfrm>
        </p:grpSpPr>
        <p:sp>
          <p:nvSpPr>
            <p:cNvPr id="35" name="object 35"/>
            <p:cNvSpPr/>
            <p:nvPr/>
          </p:nvSpPr>
          <p:spPr>
            <a:xfrm>
              <a:off x="2323256" y="2063724"/>
              <a:ext cx="1003300" cy="2043430"/>
            </a:xfrm>
            <a:custGeom>
              <a:avLst/>
              <a:gdLst/>
              <a:ahLst/>
              <a:cxnLst/>
              <a:rect l="l" t="t" r="r" b="b"/>
              <a:pathLst>
                <a:path w="1003300" h="2043429">
                  <a:moveTo>
                    <a:pt x="867433" y="0"/>
                  </a:moveTo>
                  <a:lnTo>
                    <a:pt x="135801" y="0"/>
                  </a:lnTo>
                  <a:lnTo>
                    <a:pt x="119964" y="1017"/>
                  </a:lnTo>
                  <a:lnTo>
                    <a:pt x="76079" y="15382"/>
                  </a:lnTo>
                  <a:lnTo>
                    <a:pt x="39775" y="44326"/>
                  </a:lnTo>
                  <a:lnTo>
                    <a:pt x="13803" y="84784"/>
                  </a:lnTo>
                  <a:lnTo>
                    <a:pt x="913" y="133690"/>
                  </a:lnTo>
                  <a:lnTo>
                    <a:pt x="0" y="151339"/>
                  </a:lnTo>
                  <a:lnTo>
                    <a:pt x="0" y="2043088"/>
                  </a:lnTo>
                  <a:lnTo>
                    <a:pt x="1003236" y="2043088"/>
                  </a:lnTo>
                  <a:lnTo>
                    <a:pt x="1003236" y="151339"/>
                  </a:lnTo>
                  <a:lnTo>
                    <a:pt x="995318" y="100299"/>
                  </a:lnTo>
                  <a:lnTo>
                    <a:pt x="973400" y="56684"/>
                  </a:lnTo>
                  <a:lnTo>
                    <a:pt x="940235" y="23561"/>
                  </a:lnTo>
                  <a:lnTo>
                    <a:pt x="898571" y="3996"/>
                  </a:lnTo>
                  <a:lnTo>
                    <a:pt x="867433" y="0"/>
                  </a:lnTo>
                  <a:close/>
                </a:path>
              </a:pathLst>
            </a:custGeom>
            <a:ln w="2857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422486" y="3085452"/>
              <a:ext cx="825500" cy="330835"/>
            </a:xfrm>
            <a:custGeom>
              <a:avLst/>
              <a:gdLst/>
              <a:ahLst/>
              <a:cxnLst/>
              <a:rect l="l" t="t" r="r" b="b"/>
              <a:pathLst>
                <a:path w="825500" h="330835">
                  <a:moveTo>
                    <a:pt x="509536" y="182194"/>
                  </a:moveTo>
                  <a:lnTo>
                    <a:pt x="499046" y="140246"/>
                  </a:lnTo>
                  <a:lnTo>
                    <a:pt x="470573" y="107823"/>
                  </a:lnTo>
                  <a:lnTo>
                    <a:pt x="427532" y="91363"/>
                  </a:lnTo>
                  <a:lnTo>
                    <a:pt x="412229" y="90843"/>
                  </a:lnTo>
                  <a:lnTo>
                    <a:pt x="396811" y="92862"/>
                  </a:lnTo>
                  <a:lnTo>
                    <a:pt x="381317" y="97320"/>
                  </a:lnTo>
                  <a:lnTo>
                    <a:pt x="376936" y="83667"/>
                  </a:lnTo>
                  <a:lnTo>
                    <a:pt x="355854" y="47612"/>
                  </a:lnTo>
                  <a:lnTo>
                    <a:pt x="324853" y="20408"/>
                  </a:lnTo>
                  <a:lnTo>
                    <a:pt x="286473" y="3987"/>
                  </a:lnTo>
                  <a:lnTo>
                    <a:pt x="258038" y="0"/>
                  </a:lnTo>
                  <a:lnTo>
                    <a:pt x="246875" y="190"/>
                  </a:lnTo>
                  <a:lnTo>
                    <a:pt x="199555" y="12484"/>
                  </a:lnTo>
                  <a:lnTo>
                    <a:pt x="166103" y="34467"/>
                  </a:lnTo>
                  <a:lnTo>
                    <a:pt x="139560" y="68110"/>
                  </a:lnTo>
                  <a:lnTo>
                    <a:pt x="127990" y="97332"/>
                  </a:lnTo>
                  <a:lnTo>
                    <a:pt x="112585" y="92786"/>
                  </a:lnTo>
                  <a:lnTo>
                    <a:pt x="97066" y="90805"/>
                  </a:lnTo>
                  <a:lnTo>
                    <a:pt x="81457" y="91465"/>
                  </a:lnTo>
                  <a:lnTo>
                    <a:pt x="65760" y="94843"/>
                  </a:lnTo>
                  <a:lnTo>
                    <a:pt x="25539" y="119367"/>
                  </a:lnTo>
                  <a:lnTo>
                    <a:pt x="3644" y="157073"/>
                  </a:lnTo>
                  <a:lnTo>
                    <a:pt x="0" y="183984"/>
                  </a:lnTo>
                  <a:lnTo>
                    <a:pt x="1244" y="197510"/>
                  </a:lnTo>
                  <a:lnTo>
                    <a:pt x="17132" y="235521"/>
                  </a:lnTo>
                  <a:lnTo>
                    <a:pt x="48234" y="263004"/>
                  </a:lnTo>
                  <a:lnTo>
                    <a:pt x="91897" y="274396"/>
                  </a:lnTo>
                  <a:lnTo>
                    <a:pt x="106972" y="273367"/>
                  </a:lnTo>
                  <a:lnTo>
                    <a:pt x="121843" y="269862"/>
                  </a:lnTo>
                  <a:lnTo>
                    <a:pt x="136486" y="263944"/>
                  </a:lnTo>
                  <a:lnTo>
                    <a:pt x="144894" y="276339"/>
                  </a:lnTo>
                  <a:lnTo>
                    <a:pt x="174294" y="306273"/>
                  </a:lnTo>
                  <a:lnTo>
                    <a:pt x="210235" y="324650"/>
                  </a:lnTo>
                  <a:lnTo>
                    <a:pt x="253085" y="330555"/>
                  </a:lnTo>
                  <a:lnTo>
                    <a:pt x="268173" y="329615"/>
                  </a:lnTo>
                  <a:lnTo>
                    <a:pt x="308444" y="318312"/>
                  </a:lnTo>
                  <a:lnTo>
                    <a:pt x="341490" y="295097"/>
                  </a:lnTo>
                  <a:lnTo>
                    <a:pt x="367665" y="260972"/>
                  </a:lnTo>
                  <a:lnTo>
                    <a:pt x="381711" y="267690"/>
                  </a:lnTo>
                  <a:lnTo>
                    <a:pt x="395871" y="272008"/>
                  </a:lnTo>
                  <a:lnTo>
                    <a:pt x="409956" y="274053"/>
                  </a:lnTo>
                  <a:lnTo>
                    <a:pt x="423773" y="274002"/>
                  </a:lnTo>
                  <a:lnTo>
                    <a:pt x="461797" y="262661"/>
                  </a:lnTo>
                  <a:lnTo>
                    <a:pt x="492086" y="235991"/>
                  </a:lnTo>
                  <a:lnTo>
                    <a:pt x="508457" y="196405"/>
                  </a:lnTo>
                  <a:lnTo>
                    <a:pt x="509536" y="182194"/>
                  </a:lnTo>
                  <a:close/>
                </a:path>
                <a:path w="825500" h="330835">
                  <a:moveTo>
                    <a:pt x="825373" y="196126"/>
                  </a:moveTo>
                  <a:lnTo>
                    <a:pt x="812901" y="181203"/>
                  </a:lnTo>
                  <a:lnTo>
                    <a:pt x="812901" y="196126"/>
                  </a:lnTo>
                  <a:lnTo>
                    <a:pt x="734529" y="289890"/>
                  </a:lnTo>
                  <a:lnTo>
                    <a:pt x="733869" y="289598"/>
                  </a:lnTo>
                  <a:lnTo>
                    <a:pt x="733869" y="256781"/>
                  </a:lnTo>
                  <a:lnTo>
                    <a:pt x="720356" y="255854"/>
                  </a:lnTo>
                  <a:lnTo>
                    <a:pt x="683361" y="245033"/>
                  </a:lnTo>
                  <a:lnTo>
                    <a:pt x="648817" y="208064"/>
                  </a:lnTo>
                  <a:lnTo>
                    <a:pt x="635190" y="184365"/>
                  </a:lnTo>
                  <a:lnTo>
                    <a:pt x="629945" y="175425"/>
                  </a:lnTo>
                  <a:lnTo>
                    <a:pt x="617969" y="158483"/>
                  </a:lnTo>
                  <a:lnTo>
                    <a:pt x="608939" y="148615"/>
                  </a:lnTo>
                  <a:lnTo>
                    <a:pt x="616445" y="145110"/>
                  </a:lnTo>
                  <a:lnTo>
                    <a:pt x="620153" y="143433"/>
                  </a:lnTo>
                  <a:lnTo>
                    <a:pt x="620560" y="143268"/>
                  </a:lnTo>
                  <a:lnTo>
                    <a:pt x="623900" y="141909"/>
                  </a:lnTo>
                  <a:lnTo>
                    <a:pt x="642543" y="137248"/>
                  </a:lnTo>
                  <a:lnTo>
                    <a:pt x="661758" y="135991"/>
                  </a:lnTo>
                  <a:lnTo>
                    <a:pt x="733818" y="135839"/>
                  </a:lnTo>
                  <a:lnTo>
                    <a:pt x="733818" y="126326"/>
                  </a:lnTo>
                  <a:lnTo>
                    <a:pt x="733818" y="102616"/>
                  </a:lnTo>
                  <a:lnTo>
                    <a:pt x="734491" y="102311"/>
                  </a:lnTo>
                  <a:lnTo>
                    <a:pt x="812901" y="196126"/>
                  </a:lnTo>
                  <a:lnTo>
                    <a:pt x="812901" y="181203"/>
                  </a:lnTo>
                  <a:lnTo>
                    <a:pt x="746963" y="102311"/>
                  </a:lnTo>
                  <a:lnTo>
                    <a:pt x="724827" y="75831"/>
                  </a:lnTo>
                  <a:lnTo>
                    <a:pt x="724192" y="76161"/>
                  </a:lnTo>
                  <a:lnTo>
                    <a:pt x="724192" y="126326"/>
                  </a:lnTo>
                  <a:lnTo>
                    <a:pt x="721741" y="126326"/>
                  </a:lnTo>
                  <a:lnTo>
                    <a:pt x="666191" y="126606"/>
                  </a:lnTo>
                  <a:lnTo>
                    <a:pt x="626237" y="130937"/>
                  </a:lnTo>
                  <a:lnTo>
                    <a:pt x="600583" y="143268"/>
                  </a:lnTo>
                  <a:lnTo>
                    <a:pt x="599655" y="142925"/>
                  </a:lnTo>
                  <a:lnTo>
                    <a:pt x="585571" y="135216"/>
                  </a:lnTo>
                  <a:lnTo>
                    <a:pt x="571766" y="130619"/>
                  </a:lnTo>
                  <a:lnTo>
                    <a:pt x="560946" y="128054"/>
                  </a:lnTo>
                  <a:lnTo>
                    <a:pt x="536752" y="126720"/>
                  </a:lnTo>
                  <a:lnTo>
                    <a:pt x="512191" y="127330"/>
                  </a:lnTo>
                  <a:lnTo>
                    <a:pt x="515175" y="131787"/>
                  </a:lnTo>
                  <a:lnTo>
                    <a:pt x="521677" y="144360"/>
                  </a:lnTo>
                  <a:lnTo>
                    <a:pt x="528053" y="163842"/>
                  </a:lnTo>
                  <a:lnTo>
                    <a:pt x="530631" y="189052"/>
                  </a:lnTo>
                  <a:lnTo>
                    <a:pt x="529831" y="210870"/>
                  </a:lnTo>
                  <a:lnTo>
                    <a:pt x="526910" y="225247"/>
                  </a:lnTo>
                  <a:lnTo>
                    <a:pt x="519468" y="238544"/>
                  </a:lnTo>
                  <a:lnTo>
                    <a:pt x="505117" y="257149"/>
                  </a:lnTo>
                  <a:lnTo>
                    <a:pt x="549783" y="257200"/>
                  </a:lnTo>
                  <a:lnTo>
                    <a:pt x="619264" y="257073"/>
                  </a:lnTo>
                  <a:lnTo>
                    <a:pt x="664121" y="245872"/>
                  </a:lnTo>
                  <a:lnTo>
                    <a:pt x="665645" y="245033"/>
                  </a:lnTo>
                  <a:lnTo>
                    <a:pt x="666546" y="245300"/>
                  </a:lnTo>
                  <a:lnTo>
                    <a:pt x="711136" y="264375"/>
                  </a:lnTo>
                  <a:lnTo>
                    <a:pt x="724496" y="266001"/>
                  </a:lnTo>
                  <a:lnTo>
                    <a:pt x="724496" y="316839"/>
                  </a:lnTo>
                  <a:lnTo>
                    <a:pt x="747014" y="289890"/>
                  </a:lnTo>
                  <a:lnTo>
                    <a:pt x="825373" y="196126"/>
                  </a:lnTo>
                  <a:close/>
                </a:path>
              </a:pathLst>
            </a:custGeom>
            <a:solidFill>
              <a:srgbClr val="38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94599" y="3005448"/>
              <a:ext cx="217383" cy="16922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2645092" y="1915020"/>
              <a:ext cx="328930" cy="1294765"/>
            </a:xfrm>
            <a:custGeom>
              <a:avLst/>
              <a:gdLst/>
              <a:ahLst/>
              <a:cxnLst/>
              <a:rect l="l" t="t" r="r" b="b"/>
              <a:pathLst>
                <a:path w="328930" h="1294764">
                  <a:moveTo>
                    <a:pt x="315988" y="141389"/>
                  </a:moveTo>
                  <a:lnTo>
                    <a:pt x="308825" y="96697"/>
                  </a:lnTo>
                  <a:lnTo>
                    <a:pt x="288874" y="57886"/>
                  </a:lnTo>
                  <a:lnTo>
                    <a:pt x="258445" y="27279"/>
                  </a:lnTo>
                  <a:lnTo>
                    <a:pt x="219875" y="7200"/>
                  </a:lnTo>
                  <a:lnTo>
                    <a:pt x="175450" y="0"/>
                  </a:lnTo>
                  <a:lnTo>
                    <a:pt x="131038" y="7200"/>
                  </a:lnTo>
                  <a:lnTo>
                    <a:pt x="92456" y="27279"/>
                  </a:lnTo>
                  <a:lnTo>
                    <a:pt x="62039" y="57886"/>
                  </a:lnTo>
                  <a:lnTo>
                    <a:pt x="42087" y="96697"/>
                  </a:lnTo>
                  <a:lnTo>
                    <a:pt x="34925" y="141389"/>
                  </a:lnTo>
                  <a:lnTo>
                    <a:pt x="42087" y="186080"/>
                  </a:lnTo>
                  <a:lnTo>
                    <a:pt x="62039" y="224891"/>
                  </a:lnTo>
                  <a:lnTo>
                    <a:pt x="92456" y="255498"/>
                  </a:lnTo>
                  <a:lnTo>
                    <a:pt x="131038" y="275564"/>
                  </a:lnTo>
                  <a:lnTo>
                    <a:pt x="175450" y="282778"/>
                  </a:lnTo>
                  <a:lnTo>
                    <a:pt x="219875" y="275564"/>
                  </a:lnTo>
                  <a:lnTo>
                    <a:pt x="258445" y="255498"/>
                  </a:lnTo>
                  <a:lnTo>
                    <a:pt x="288874" y="224891"/>
                  </a:lnTo>
                  <a:lnTo>
                    <a:pt x="308825" y="186080"/>
                  </a:lnTo>
                  <a:lnTo>
                    <a:pt x="315988" y="141389"/>
                  </a:lnTo>
                  <a:close/>
                </a:path>
                <a:path w="328930" h="1294764">
                  <a:moveTo>
                    <a:pt x="328676" y="1202702"/>
                  </a:moveTo>
                  <a:lnTo>
                    <a:pt x="306882" y="1178877"/>
                  </a:lnTo>
                  <a:lnTo>
                    <a:pt x="299554" y="1171181"/>
                  </a:lnTo>
                  <a:lnTo>
                    <a:pt x="297040" y="1168171"/>
                  </a:lnTo>
                  <a:lnTo>
                    <a:pt x="295478" y="1165085"/>
                  </a:lnTo>
                  <a:lnTo>
                    <a:pt x="295033" y="1161719"/>
                  </a:lnTo>
                  <a:lnTo>
                    <a:pt x="295859" y="1157871"/>
                  </a:lnTo>
                  <a:lnTo>
                    <a:pt x="297497" y="1151699"/>
                  </a:lnTo>
                  <a:lnTo>
                    <a:pt x="305015" y="1116025"/>
                  </a:lnTo>
                  <a:lnTo>
                    <a:pt x="301371" y="1114691"/>
                  </a:lnTo>
                  <a:lnTo>
                    <a:pt x="260311" y="1101763"/>
                  </a:lnTo>
                  <a:lnTo>
                    <a:pt x="258356" y="1100975"/>
                  </a:lnTo>
                  <a:lnTo>
                    <a:pt x="256870" y="1099883"/>
                  </a:lnTo>
                  <a:lnTo>
                    <a:pt x="255765" y="1098423"/>
                  </a:lnTo>
                  <a:lnTo>
                    <a:pt x="254965" y="1096518"/>
                  </a:lnTo>
                  <a:lnTo>
                    <a:pt x="243865" y="1062177"/>
                  </a:lnTo>
                  <a:lnTo>
                    <a:pt x="240487" y="1052385"/>
                  </a:lnTo>
                  <a:lnTo>
                    <a:pt x="194411" y="1062202"/>
                  </a:lnTo>
                  <a:lnTo>
                    <a:pt x="192392" y="1062469"/>
                  </a:lnTo>
                  <a:lnTo>
                    <a:pt x="190652" y="1062253"/>
                  </a:lnTo>
                  <a:lnTo>
                    <a:pt x="189090" y="1061554"/>
                  </a:lnTo>
                  <a:lnTo>
                    <a:pt x="152539" y="1029093"/>
                  </a:lnTo>
                  <a:lnTo>
                    <a:pt x="128536" y="1050378"/>
                  </a:lnTo>
                  <a:lnTo>
                    <a:pt x="120853" y="1057567"/>
                  </a:lnTo>
                  <a:lnTo>
                    <a:pt x="117576" y="1060170"/>
                  </a:lnTo>
                  <a:lnTo>
                    <a:pt x="114249" y="1061643"/>
                  </a:lnTo>
                  <a:lnTo>
                    <a:pt x="110629" y="1062037"/>
                  </a:lnTo>
                  <a:lnTo>
                    <a:pt x="106451" y="1061402"/>
                  </a:lnTo>
                  <a:lnTo>
                    <a:pt x="85610" y="1056716"/>
                  </a:lnTo>
                  <a:lnTo>
                    <a:pt x="64452" y="1052372"/>
                  </a:lnTo>
                  <a:lnTo>
                    <a:pt x="50126" y="1096518"/>
                  </a:lnTo>
                  <a:lnTo>
                    <a:pt x="5753" y="1114056"/>
                  </a:lnTo>
                  <a:lnTo>
                    <a:pt x="0" y="1116076"/>
                  </a:lnTo>
                  <a:lnTo>
                    <a:pt x="8420" y="1154341"/>
                  </a:lnTo>
                  <a:lnTo>
                    <a:pt x="32486" y="1152715"/>
                  </a:lnTo>
                  <a:lnTo>
                    <a:pt x="38633" y="1140307"/>
                  </a:lnTo>
                  <a:lnTo>
                    <a:pt x="45885" y="1128877"/>
                  </a:lnTo>
                  <a:lnTo>
                    <a:pt x="73367" y="1100759"/>
                  </a:lnTo>
                  <a:lnTo>
                    <a:pt x="107315" y="1082471"/>
                  </a:lnTo>
                  <a:lnTo>
                    <a:pt x="145046" y="1074737"/>
                  </a:lnTo>
                  <a:lnTo>
                    <a:pt x="158000" y="1074648"/>
                  </a:lnTo>
                  <a:lnTo>
                    <a:pt x="170980" y="1075829"/>
                  </a:lnTo>
                  <a:lnTo>
                    <a:pt x="209080" y="1087361"/>
                  </a:lnTo>
                  <a:lnTo>
                    <a:pt x="243560" y="1110894"/>
                  </a:lnTo>
                  <a:lnTo>
                    <a:pt x="267931" y="1143635"/>
                  </a:lnTo>
                  <a:lnTo>
                    <a:pt x="281432" y="1185278"/>
                  </a:lnTo>
                  <a:lnTo>
                    <a:pt x="282714" y="1199426"/>
                  </a:lnTo>
                  <a:lnTo>
                    <a:pt x="282333" y="1213446"/>
                  </a:lnTo>
                  <a:lnTo>
                    <a:pt x="280314" y="1227289"/>
                  </a:lnTo>
                  <a:lnTo>
                    <a:pt x="276694" y="1240980"/>
                  </a:lnTo>
                  <a:lnTo>
                    <a:pt x="271513" y="1254467"/>
                  </a:lnTo>
                  <a:lnTo>
                    <a:pt x="264782" y="1267764"/>
                  </a:lnTo>
                  <a:lnTo>
                    <a:pt x="289433" y="1294549"/>
                  </a:lnTo>
                  <a:lnTo>
                    <a:pt x="294474" y="1242047"/>
                  </a:lnTo>
                  <a:lnTo>
                    <a:pt x="295059" y="1239380"/>
                  </a:lnTo>
                  <a:lnTo>
                    <a:pt x="295948" y="1238008"/>
                  </a:lnTo>
                  <a:lnTo>
                    <a:pt x="306666" y="1226820"/>
                  </a:lnTo>
                  <a:lnTo>
                    <a:pt x="328676" y="1202702"/>
                  </a:lnTo>
                  <a:close/>
                </a:path>
              </a:pathLst>
            </a:custGeom>
            <a:solidFill>
              <a:srgbClr val="9519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680017" y="1915011"/>
              <a:ext cx="281305" cy="283210"/>
            </a:xfrm>
            <a:custGeom>
              <a:avLst/>
              <a:gdLst/>
              <a:ahLst/>
              <a:cxnLst/>
              <a:rect l="l" t="t" r="r" b="b"/>
              <a:pathLst>
                <a:path w="281305" h="283210">
                  <a:moveTo>
                    <a:pt x="0" y="141389"/>
                  </a:moveTo>
                  <a:lnTo>
                    <a:pt x="7164" y="96699"/>
                  </a:lnTo>
                  <a:lnTo>
                    <a:pt x="27114" y="57886"/>
                  </a:lnTo>
                  <a:lnTo>
                    <a:pt x="57536" y="27279"/>
                  </a:lnTo>
                  <a:lnTo>
                    <a:pt x="96114" y="7208"/>
                  </a:lnTo>
                  <a:lnTo>
                    <a:pt x="140534" y="0"/>
                  </a:lnTo>
                  <a:lnTo>
                    <a:pt x="184953" y="7208"/>
                  </a:lnTo>
                  <a:lnTo>
                    <a:pt x="223531" y="27279"/>
                  </a:lnTo>
                  <a:lnTo>
                    <a:pt x="253953" y="57886"/>
                  </a:lnTo>
                  <a:lnTo>
                    <a:pt x="273903" y="96699"/>
                  </a:lnTo>
                  <a:lnTo>
                    <a:pt x="281068" y="141389"/>
                  </a:lnTo>
                  <a:lnTo>
                    <a:pt x="273903" y="186079"/>
                  </a:lnTo>
                  <a:lnTo>
                    <a:pt x="253953" y="224892"/>
                  </a:lnTo>
                  <a:lnTo>
                    <a:pt x="223531" y="255499"/>
                  </a:lnTo>
                  <a:lnTo>
                    <a:pt x="184953" y="275570"/>
                  </a:lnTo>
                  <a:lnTo>
                    <a:pt x="140534" y="282779"/>
                  </a:lnTo>
                  <a:lnTo>
                    <a:pt x="96114" y="275570"/>
                  </a:lnTo>
                  <a:lnTo>
                    <a:pt x="57536" y="255499"/>
                  </a:lnTo>
                  <a:lnTo>
                    <a:pt x="27114" y="224892"/>
                  </a:lnTo>
                  <a:lnTo>
                    <a:pt x="7164" y="186079"/>
                  </a:lnTo>
                  <a:lnTo>
                    <a:pt x="0" y="141389"/>
                  </a:lnTo>
                  <a:close/>
                </a:path>
              </a:pathLst>
            </a:custGeom>
            <a:ln w="2857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2466898" y="1920748"/>
            <a:ext cx="710565" cy="705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600" b="1" spc="-3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  <a:p>
            <a:pPr marL="12700" marR="5080" indent="-13335" algn="ctr">
              <a:lnSpc>
                <a:spcPct val="100000"/>
              </a:lnSpc>
              <a:spcBef>
                <a:spcPts val="1030"/>
              </a:spcBef>
            </a:pPr>
            <a:r>
              <a:rPr sz="1000" b="1" spc="-10" dirty="0">
                <a:solidFill>
                  <a:srgbClr val="333333"/>
                </a:solidFill>
                <a:latin typeface="Trebuchet MS"/>
                <a:cs typeface="Trebuchet MS"/>
              </a:rPr>
              <a:t>Climate Adaptation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719889" y="1935988"/>
            <a:ext cx="556895" cy="690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1430" algn="ctr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  <a:p>
            <a:pPr marL="12065" marR="5080" indent="-12700" algn="ctr">
              <a:lnSpc>
                <a:spcPct val="100000"/>
              </a:lnSpc>
              <a:spcBef>
                <a:spcPts val="910"/>
              </a:spcBef>
            </a:pPr>
            <a:r>
              <a:rPr sz="1000" b="1" spc="-10" dirty="0">
                <a:solidFill>
                  <a:srgbClr val="333333"/>
                </a:solidFill>
                <a:latin typeface="Trebuchet MS"/>
                <a:cs typeface="Trebuchet MS"/>
              </a:rPr>
              <a:t>Circular Economy</a:t>
            </a:r>
            <a:endParaRPr sz="1000">
              <a:latin typeface="Trebuchet MS"/>
              <a:cs typeface="Trebuchet MS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4653765" y="1930087"/>
            <a:ext cx="1031875" cy="2195195"/>
            <a:chOff x="4653765" y="1930087"/>
            <a:chExt cx="1031875" cy="2195195"/>
          </a:xfrm>
        </p:grpSpPr>
        <p:sp>
          <p:nvSpPr>
            <p:cNvPr id="43" name="object 43"/>
            <p:cNvSpPr/>
            <p:nvPr/>
          </p:nvSpPr>
          <p:spPr>
            <a:xfrm>
              <a:off x="4668052" y="2067834"/>
              <a:ext cx="1003300" cy="2043430"/>
            </a:xfrm>
            <a:custGeom>
              <a:avLst/>
              <a:gdLst/>
              <a:ahLst/>
              <a:cxnLst/>
              <a:rect l="l" t="t" r="r" b="b"/>
              <a:pathLst>
                <a:path w="1003300" h="2043429">
                  <a:moveTo>
                    <a:pt x="867433" y="0"/>
                  </a:moveTo>
                  <a:lnTo>
                    <a:pt x="135801" y="0"/>
                  </a:lnTo>
                  <a:lnTo>
                    <a:pt x="119964" y="1017"/>
                  </a:lnTo>
                  <a:lnTo>
                    <a:pt x="76079" y="15382"/>
                  </a:lnTo>
                  <a:lnTo>
                    <a:pt x="39775" y="44326"/>
                  </a:lnTo>
                  <a:lnTo>
                    <a:pt x="13803" y="84784"/>
                  </a:lnTo>
                  <a:lnTo>
                    <a:pt x="913" y="133690"/>
                  </a:lnTo>
                  <a:lnTo>
                    <a:pt x="0" y="151339"/>
                  </a:lnTo>
                  <a:lnTo>
                    <a:pt x="0" y="2043088"/>
                  </a:lnTo>
                  <a:lnTo>
                    <a:pt x="1003236" y="2043088"/>
                  </a:lnTo>
                  <a:lnTo>
                    <a:pt x="1003236" y="151339"/>
                  </a:lnTo>
                  <a:lnTo>
                    <a:pt x="995318" y="100299"/>
                  </a:lnTo>
                  <a:lnTo>
                    <a:pt x="973400" y="56684"/>
                  </a:lnTo>
                  <a:lnTo>
                    <a:pt x="940235" y="23561"/>
                  </a:lnTo>
                  <a:lnTo>
                    <a:pt x="898571" y="3996"/>
                  </a:lnTo>
                  <a:lnTo>
                    <a:pt x="867433" y="0"/>
                  </a:lnTo>
                  <a:close/>
                </a:path>
              </a:pathLst>
            </a:custGeom>
            <a:ln w="2857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789576" y="2780982"/>
              <a:ext cx="605790" cy="810260"/>
            </a:xfrm>
            <a:custGeom>
              <a:avLst/>
              <a:gdLst/>
              <a:ahLst/>
              <a:cxnLst/>
              <a:rect l="l" t="t" r="r" b="b"/>
              <a:pathLst>
                <a:path w="605789" h="810260">
                  <a:moveTo>
                    <a:pt x="345503" y="116649"/>
                  </a:moveTo>
                  <a:lnTo>
                    <a:pt x="309016" y="70002"/>
                  </a:lnTo>
                  <a:lnTo>
                    <a:pt x="304660" y="63385"/>
                  </a:lnTo>
                  <a:lnTo>
                    <a:pt x="303212" y="57759"/>
                  </a:lnTo>
                  <a:lnTo>
                    <a:pt x="304673" y="52133"/>
                  </a:lnTo>
                  <a:lnTo>
                    <a:pt x="309029" y="45504"/>
                  </a:lnTo>
                  <a:lnTo>
                    <a:pt x="342392" y="2844"/>
                  </a:lnTo>
                  <a:lnTo>
                    <a:pt x="341503" y="0"/>
                  </a:lnTo>
                  <a:lnTo>
                    <a:pt x="294792" y="8102"/>
                  </a:lnTo>
                  <a:lnTo>
                    <a:pt x="247878" y="21437"/>
                  </a:lnTo>
                  <a:lnTo>
                    <a:pt x="203555" y="39547"/>
                  </a:lnTo>
                  <a:lnTo>
                    <a:pt x="162902" y="61849"/>
                  </a:lnTo>
                  <a:lnTo>
                    <a:pt x="125895" y="88341"/>
                  </a:lnTo>
                  <a:lnTo>
                    <a:pt x="92532" y="118973"/>
                  </a:lnTo>
                  <a:lnTo>
                    <a:pt x="62788" y="153758"/>
                  </a:lnTo>
                  <a:lnTo>
                    <a:pt x="36652" y="192646"/>
                  </a:lnTo>
                  <a:lnTo>
                    <a:pt x="14122" y="235623"/>
                  </a:lnTo>
                  <a:lnTo>
                    <a:pt x="0" y="272656"/>
                  </a:lnTo>
                  <a:lnTo>
                    <a:pt x="673" y="275564"/>
                  </a:lnTo>
                  <a:lnTo>
                    <a:pt x="2273" y="278587"/>
                  </a:lnTo>
                  <a:lnTo>
                    <a:pt x="10718" y="291363"/>
                  </a:lnTo>
                  <a:lnTo>
                    <a:pt x="35483" y="330073"/>
                  </a:lnTo>
                  <a:lnTo>
                    <a:pt x="37388" y="332511"/>
                  </a:lnTo>
                  <a:lnTo>
                    <a:pt x="39382" y="333730"/>
                  </a:lnTo>
                  <a:lnTo>
                    <a:pt x="41706" y="333844"/>
                  </a:lnTo>
                  <a:lnTo>
                    <a:pt x="44589" y="332981"/>
                  </a:lnTo>
                  <a:lnTo>
                    <a:pt x="58127" y="327621"/>
                  </a:lnTo>
                  <a:lnTo>
                    <a:pt x="98945" y="312178"/>
                  </a:lnTo>
                  <a:lnTo>
                    <a:pt x="116840" y="285153"/>
                  </a:lnTo>
                  <a:lnTo>
                    <a:pt x="124294" y="269925"/>
                  </a:lnTo>
                  <a:lnTo>
                    <a:pt x="150088" y="228396"/>
                  </a:lnTo>
                  <a:lnTo>
                    <a:pt x="180987" y="193103"/>
                  </a:lnTo>
                  <a:lnTo>
                    <a:pt x="217030" y="164084"/>
                  </a:lnTo>
                  <a:lnTo>
                    <a:pt x="258216" y="141351"/>
                  </a:lnTo>
                  <a:lnTo>
                    <a:pt x="304571" y="124942"/>
                  </a:lnTo>
                  <a:lnTo>
                    <a:pt x="332930" y="118706"/>
                  </a:lnTo>
                  <a:lnTo>
                    <a:pt x="345503" y="116649"/>
                  </a:lnTo>
                  <a:close/>
                </a:path>
                <a:path w="605789" h="810260">
                  <a:moveTo>
                    <a:pt x="605218" y="663397"/>
                  </a:moveTo>
                  <a:lnTo>
                    <a:pt x="603542" y="662406"/>
                  </a:lnTo>
                  <a:lnTo>
                    <a:pt x="541794" y="644906"/>
                  </a:lnTo>
                  <a:lnTo>
                    <a:pt x="538429" y="644245"/>
                  </a:lnTo>
                  <a:lnTo>
                    <a:pt x="535330" y="644359"/>
                  </a:lnTo>
                  <a:lnTo>
                    <a:pt x="532333" y="645248"/>
                  </a:lnTo>
                  <a:lnTo>
                    <a:pt x="529234" y="646887"/>
                  </a:lnTo>
                  <a:lnTo>
                    <a:pt x="514311" y="655802"/>
                  </a:lnTo>
                  <a:lnTo>
                    <a:pt x="499351" y="663803"/>
                  </a:lnTo>
                  <a:lnTo>
                    <a:pt x="454253" y="682294"/>
                  </a:lnTo>
                  <a:lnTo>
                    <a:pt x="408787" y="692492"/>
                  </a:lnTo>
                  <a:lnTo>
                    <a:pt x="378294" y="694715"/>
                  </a:lnTo>
                  <a:lnTo>
                    <a:pt x="362991" y="694436"/>
                  </a:lnTo>
                  <a:lnTo>
                    <a:pt x="316839" y="688136"/>
                  </a:lnTo>
                  <a:lnTo>
                    <a:pt x="270357" y="673595"/>
                  </a:lnTo>
                  <a:lnTo>
                    <a:pt x="231584" y="655345"/>
                  </a:lnTo>
                  <a:lnTo>
                    <a:pt x="233997" y="714984"/>
                  </a:lnTo>
                  <a:lnTo>
                    <a:pt x="166357" y="750049"/>
                  </a:lnTo>
                  <a:lnTo>
                    <a:pt x="174447" y="755167"/>
                  </a:lnTo>
                  <a:lnTo>
                    <a:pt x="219163" y="777989"/>
                  </a:lnTo>
                  <a:lnTo>
                    <a:pt x="265074" y="794702"/>
                  </a:lnTo>
                  <a:lnTo>
                    <a:pt x="312178" y="805319"/>
                  </a:lnTo>
                  <a:lnTo>
                    <a:pt x="360451" y="809866"/>
                  </a:lnTo>
                  <a:lnTo>
                    <a:pt x="376809" y="810044"/>
                  </a:lnTo>
                  <a:lnTo>
                    <a:pt x="393293" y="809536"/>
                  </a:lnTo>
                  <a:lnTo>
                    <a:pt x="443293" y="803998"/>
                  </a:lnTo>
                  <a:lnTo>
                    <a:pt x="491693" y="792226"/>
                  </a:lnTo>
                  <a:lnTo>
                    <a:pt x="537806" y="774306"/>
                  </a:lnTo>
                  <a:lnTo>
                    <a:pt x="581698" y="750354"/>
                  </a:lnTo>
                  <a:lnTo>
                    <a:pt x="602881" y="716381"/>
                  </a:lnTo>
                  <a:lnTo>
                    <a:pt x="605218" y="663397"/>
                  </a:lnTo>
                  <a:close/>
                </a:path>
              </a:pathLst>
            </a:custGeom>
            <a:solidFill>
              <a:srgbClr val="38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351918" y="3042428"/>
              <a:ext cx="208915" cy="451484"/>
            </a:xfrm>
            <a:custGeom>
              <a:avLst/>
              <a:gdLst/>
              <a:ahLst/>
              <a:cxnLst/>
              <a:rect l="l" t="t" r="r" b="b"/>
              <a:pathLst>
                <a:path w="208914" h="451485">
                  <a:moveTo>
                    <a:pt x="125826" y="0"/>
                  </a:moveTo>
                  <a:lnTo>
                    <a:pt x="123524" y="350"/>
                  </a:lnTo>
                  <a:lnTo>
                    <a:pt x="121632" y="1758"/>
                  </a:lnTo>
                  <a:lnTo>
                    <a:pt x="119868" y="4150"/>
                  </a:lnTo>
                  <a:lnTo>
                    <a:pt x="111994" y="16617"/>
                  </a:lnTo>
                  <a:lnTo>
                    <a:pt x="87911" y="53712"/>
                  </a:lnTo>
                  <a:lnTo>
                    <a:pt x="85967" y="57249"/>
                  </a:lnTo>
                  <a:lnTo>
                    <a:pt x="84921" y="60766"/>
                  </a:lnTo>
                  <a:lnTo>
                    <a:pt x="84734" y="64480"/>
                  </a:lnTo>
                  <a:lnTo>
                    <a:pt x="85365" y="68602"/>
                  </a:lnTo>
                  <a:lnTo>
                    <a:pt x="88846" y="85043"/>
                  </a:lnTo>
                  <a:lnTo>
                    <a:pt x="91542" y="101258"/>
                  </a:lnTo>
                  <a:lnTo>
                    <a:pt x="93452" y="117246"/>
                  </a:lnTo>
                  <a:lnTo>
                    <a:pt x="94576" y="133008"/>
                  </a:lnTo>
                  <a:lnTo>
                    <a:pt x="94915" y="148544"/>
                  </a:lnTo>
                  <a:lnTo>
                    <a:pt x="94468" y="163851"/>
                  </a:lnTo>
                  <a:lnTo>
                    <a:pt x="88416" y="208412"/>
                  </a:lnTo>
                  <a:lnTo>
                    <a:pt x="75293" y="250922"/>
                  </a:lnTo>
                  <a:lnTo>
                    <a:pt x="55101" y="291378"/>
                  </a:lnTo>
                  <a:lnTo>
                    <a:pt x="27839" y="329773"/>
                  </a:lnTo>
                  <a:lnTo>
                    <a:pt x="1931" y="356358"/>
                  </a:lnTo>
                  <a:lnTo>
                    <a:pt x="0" y="357395"/>
                  </a:lnTo>
                  <a:lnTo>
                    <a:pt x="3539" y="360127"/>
                  </a:lnTo>
                  <a:lnTo>
                    <a:pt x="5181" y="360737"/>
                  </a:lnTo>
                  <a:lnTo>
                    <a:pt x="33397" y="368661"/>
                  </a:lnTo>
                  <a:lnTo>
                    <a:pt x="65410" y="378533"/>
                  </a:lnTo>
                  <a:lnTo>
                    <a:pt x="71762" y="392471"/>
                  </a:lnTo>
                  <a:lnTo>
                    <a:pt x="69071" y="451176"/>
                  </a:lnTo>
                  <a:lnTo>
                    <a:pt x="71770" y="449623"/>
                  </a:lnTo>
                  <a:lnTo>
                    <a:pt x="107180" y="414200"/>
                  </a:lnTo>
                  <a:lnTo>
                    <a:pt x="136965" y="376087"/>
                  </a:lnTo>
                  <a:lnTo>
                    <a:pt x="161640" y="335278"/>
                  </a:lnTo>
                  <a:lnTo>
                    <a:pt x="181165" y="292256"/>
                  </a:lnTo>
                  <a:lnTo>
                    <a:pt x="195501" y="247501"/>
                  </a:lnTo>
                  <a:lnTo>
                    <a:pt x="204612" y="201496"/>
                  </a:lnTo>
                  <a:lnTo>
                    <a:pt x="208457" y="154725"/>
                  </a:lnTo>
                  <a:lnTo>
                    <a:pt x="208564" y="139047"/>
                  </a:lnTo>
                  <a:lnTo>
                    <a:pt x="208079" y="123356"/>
                  </a:lnTo>
                  <a:lnTo>
                    <a:pt x="203066" y="76377"/>
                  </a:lnTo>
                  <a:lnTo>
                    <a:pt x="186564" y="23337"/>
                  </a:lnTo>
                  <a:lnTo>
                    <a:pt x="128826" y="788"/>
                  </a:lnTo>
                  <a:lnTo>
                    <a:pt x="125826" y="0"/>
                  </a:lnTo>
                  <a:close/>
                </a:path>
              </a:pathLst>
            </a:custGeom>
            <a:solidFill>
              <a:srgbClr val="9519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766805" y="2781350"/>
              <a:ext cx="763270" cy="727075"/>
            </a:xfrm>
            <a:custGeom>
              <a:avLst/>
              <a:gdLst/>
              <a:ahLst/>
              <a:cxnLst/>
              <a:rect l="l" t="t" r="r" b="b"/>
              <a:pathLst>
                <a:path w="763270" h="727075">
                  <a:moveTo>
                    <a:pt x="228257" y="708621"/>
                  </a:moveTo>
                  <a:lnTo>
                    <a:pt x="225894" y="659130"/>
                  </a:lnTo>
                  <a:lnTo>
                    <a:pt x="225310" y="642772"/>
                  </a:lnTo>
                  <a:lnTo>
                    <a:pt x="224777" y="638492"/>
                  </a:lnTo>
                  <a:lnTo>
                    <a:pt x="223431" y="634898"/>
                  </a:lnTo>
                  <a:lnTo>
                    <a:pt x="221259" y="631723"/>
                  </a:lnTo>
                  <a:lnTo>
                    <a:pt x="218236" y="628726"/>
                  </a:lnTo>
                  <a:lnTo>
                    <a:pt x="205676" y="617308"/>
                  </a:lnTo>
                  <a:lnTo>
                    <a:pt x="193929" y="605548"/>
                  </a:lnTo>
                  <a:lnTo>
                    <a:pt x="163512" y="568248"/>
                  </a:lnTo>
                  <a:lnTo>
                    <a:pt x="140347" y="527926"/>
                  </a:lnTo>
                  <a:lnTo>
                    <a:pt x="124447" y="484568"/>
                  </a:lnTo>
                  <a:lnTo>
                    <a:pt x="115811" y="438188"/>
                  </a:lnTo>
                  <a:lnTo>
                    <a:pt x="114096" y="405587"/>
                  </a:lnTo>
                  <a:lnTo>
                    <a:pt x="114452" y="388785"/>
                  </a:lnTo>
                  <a:lnTo>
                    <a:pt x="115620" y="371640"/>
                  </a:lnTo>
                  <a:lnTo>
                    <a:pt x="117271" y="358025"/>
                  </a:lnTo>
                  <a:lnTo>
                    <a:pt x="119303" y="343814"/>
                  </a:lnTo>
                  <a:lnTo>
                    <a:pt x="111252" y="346544"/>
                  </a:lnTo>
                  <a:lnTo>
                    <a:pt x="66814" y="363664"/>
                  </a:lnTo>
                  <a:lnTo>
                    <a:pt x="57962" y="366407"/>
                  </a:lnTo>
                  <a:lnTo>
                    <a:pt x="51587" y="366153"/>
                  </a:lnTo>
                  <a:lnTo>
                    <a:pt x="46266" y="362432"/>
                  </a:lnTo>
                  <a:lnTo>
                    <a:pt x="40614" y="354774"/>
                  </a:lnTo>
                  <a:lnTo>
                    <a:pt x="14592" y="314363"/>
                  </a:lnTo>
                  <a:lnTo>
                    <a:pt x="11353" y="310413"/>
                  </a:lnTo>
                  <a:lnTo>
                    <a:pt x="3860" y="348665"/>
                  </a:lnTo>
                  <a:lnTo>
                    <a:pt x="0" y="400646"/>
                  </a:lnTo>
                  <a:lnTo>
                    <a:pt x="228" y="418033"/>
                  </a:lnTo>
                  <a:lnTo>
                    <a:pt x="5448" y="470014"/>
                  </a:lnTo>
                  <a:lnTo>
                    <a:pt x="16370" y="519417"/>
                  </a:lnTo>
                  <a:lnTo>
                    <a:pt x="32600" y="565835"/>
                  </a:lnTo>
                  <a:lnTo>
                    <a:pt x="54102" y="609269"/>
                  </a:lnTo>
                  <a:lnTo>
                    <a:pt x="80848" y="649732"/>
                  </a:lnTo>
                  <a:lnTo>
                    <a:pt x="112788" y="687247"/>
                  </a:lnTo>
                  <a:lnTo>
                    <a:pt x="149898" y="721829"/>
                  </a:lnTo>
                  <a:lnTo>
                    <a:pt x="163080" y="726770"/>
                  </a:lnTo>
                  <a:lnTo>
                    <a:pt x="168198" y="725728"/>
                  </a:lnTo>
                  <a:lnTo>
                    <a:pt x="197942" y="717042"/>
                  </a:lnTo>
                  <a:lnTo>
                    <a:pt x="228257" y="708621"/>
                  </a:lnTo>
                  <a:close/>
                </a:path>
                <a:path w="763270" h="727075">
                  <a:moveTo>
                    <a:pt x="339915" y="564172"/>
                  </a:moveTo>
                  <a:lnTo>
                    <a:pt x="284264" y="564172"/>
                  </a:lnTo>
                  <a:lnTo>
                    <a:pt x="284264" y="592366"/>
                  </a:lnTo>
                  <a:lnTo>
                    <a:pt x="339915" y="592366"/>
                  </a:lnTo>
                  <a:lnTo>
                    <a:pt x="339915" y="564172"/>
                  </a:lnTo>
                  <a:close/>
                </a:path>
                <a:path w="763270" h="727075">
                  <a:moveTo>
                    <a:pt x="424853" y="564121"/>
                  </a:moveTo>
                  <a:lnTo>
                    <a:pt x="369150" y="564121"/>
                  </a:lnTo>
                  <a:lnTo>
                    <a:pt x="369150" y="592137"/>
                  </a:lnTo>
                  <a:lnTo>
                    <a:pt x="424853" y="592137"/>
                  </a:lnTo>
                  <a:lnTo>
                    <a:pt x="424853" y="564121"/>
                  </a:lnTo>
                  <a:close/>
                </a:path>
                <a:path w="763270" h="727075">
                  <a:moveTo>
                    <a:pt x="509955" y="564235"/>
                  </a:moveTo>
                  <a:lnTo>
                    <a:pt x="454126" y="564235"/>
                  </a:lnTo>
                  <a:lnTo>
                    <a:pt x="454126" y="592302"/>
                  </a:lnTo>
                  <a:lnTo>
                    <a:pt x="509955" y="592302"/>
                  </a:lnTo>
                  <a:lnTo>
                    <a:pt x="509955" y="564235"/>
                  </a:lnTo>
                  <a:close/>
                </a:path>
                <a:path w="763270" h="727075">
                  <a:moveTo>
                    <a:pt x="566445" y="505409"/>
                  </a:moveTo>
                  <a:lnTo>
                    <a:pt x="510082" y="505409"/>
                  </a:lnTo>
                  <a:lnTo>
                    <a:pt x="510082" y="375869"/>
                  </a:lnTo>
                  <a:lnTo>
                    <a:pt x="453555" y="375869"/>
                  </a:lnTo>
                  <a:lnTo>
                    <a:pt x="453555" y="505409"/>
                  </a:lnTo>
                  <a:lnTo>
                    <a:pt x="425196" y="505409"/>
                  </a:lnTo>
                  <a:lnTo>
                    <a:pt x="425196" y="375869"/>
                  </a:lnTo>
                  <a:lnTo>
                    <a:pt x="425196" y="318719"/>
                  </a:lnTo>
                  <a:lnTo>
                    <a:pt x="368096" y="318719"/>
                  </a:lnTo>
                  <a:lnTo>
                    <a:pt x="368096" y="375869"/>
                  </a:lnTo>
                  <a:lnTo>
                    <a:pt x="368096" y="505409"/>
                  </a:lnTo>
                  <a:lnTo>
                    <a:pt x="340296" y="505409"/>
                  </a:lnTo>
                  <a:lnTo>
                    <a:pt x="340296" y="375869"/>
                  </a:lnTo>
                  <a:lnTo>
                    <a:pt x="340296" y="318719"/>
                  </a:lnTo>
                  <a:lnTo>
                    <a:pt x="340296" y="260299"/>
                  </a:lnTo>
                  <a:lnTo>
                    <a:pt x="283451" y="260299"/>
                  </a:lnTo>
                  <a:lnTo>
                    <a:pt x="283451" y="318719"/>
                  </a:lnTo>
                  <a:lnTo>
                    <a:pt x="283451" y="375869"/>
                  </a:lnTo>
                  <a:lnTo>
                    <a:pt x="283451" y="505409"/>
                  </a:lnTo>
                  <a:lnTo>
                    <a:pt x="283451" y="506679"/>
                  </a:lnTo>
                  <a:lnTo>
                    <a:pt x="227469" y="506679"/>
                  </a:lnTo>
                  <a:lnTo>
                    <a:pt x="227469" y="534619"/>
                  </a:lnTo>
                  <a:lnTo>
                    <a:pt x="566445" y="534619"/>
                  </a:lnTo>
                  <a:lnTo>
                    <a:pt x="566445" y="506679"/>
                  </a:lnTo>
                  <a:lnTo>
                    <a:pt x="566445" y="505409"/>
                  </a:lnTo>
                  <a:close/>
                </a:path>
                <a:path w="763270" h="727075">
                  <a:moveTo>
                    <a:pt x="763219" y="250050"/>
                  </a:moveTo>
                  <a:lnTo>
                    <a:pt x="739241" y="201104"/>
                  </a:lnTo>
                  <a:lnTo>
                    <a:pt x="713003" y="160528"/>
                  </a:lnTo>
                  <a:lnTo>
                    <a:pt x="683615" y="124447"/>
                  </a:lnTo>
                  <a:lnTo>
                    <a:pt x="651090" y="92875"/>
                  </a:lnTo>
                  <a:lnTo>
                    <a:pt x="615403" y="65798"/>
                  </a:lnTo>
                  <a:lnTo>
                    <a:pt x="576592" y="43218"/>
                  </a:lnTo>
                  <a:lnTo>
                    <a:pt x="534644" y="25120"/>
                  </a:lnTo>
                  <a:lnTo>
                    <a:pt x="489559" y="11493"/>
                  </a:lnTo>
                  <a:lnTo>
                    <a:pt x="441325" y="2336"/>
                  </a:lnTo>
                  <a:lnTo>
                    <a:pt x="413981" y="0"/>
                  </a:lnTo>
                  <a:lnTo>
                    <a:pt x="404812" y="2044"/>
                  </a:lnTo>
                  <a:lnTo>
                    <a:pt x="397116" y="7099"/>
                  </a:lnTo>
                  <a:lnTo>
                    <a:pt x="390956" y="15836"/>
                  </a:lnTo>
                  <a:lnTo>
                    <a:pt x="389940" y="17856"/>
                  </a:lnTo>
                  <a:lnTo>
                    <a:pt x="388150" y="19456"/>
                  </a:lnTo>
                  <a:lnTo>
                    <a:pt x="358508" y="57467"/>
                  </a:lnTo>
                  <a:lnTo>
                    <a:pt x="388340" y="95453"/>
                  </a:lnTo>
                  <a:lnTo>
                    <a:pt x="397979" y="108064"/>
                  </a:lnTo>
                  <a:lnTo>
                    <a:pt x="408368" y="115582"/>
                  </a:lnTo>
                  <a:lnTo>
                    <a:pt x="424700" y="116522"/>
                  </a:lnTo>
                  <a:lnTo>
                    <a:pt x="452729" y="121208"/>
                  </a:lnTo>
                  <a:lnTo>
                    <a:pt x="498932" y="134962"/>
                  </a:lnTo>
                  <a:lnTo>
                    <a:pt x="540537" y="155054"/>
                  </a:lnTo>
                  <a:lnTo>
                    <a:pt x="577557" y="181457"/>
                  </a:lnTo>
                  <a:lnTo>
                    <a:pt x="610006" y="214172"/>
                  </a:lnTo>
                  <a:lnTo>
                    <a:pt x="637870" y="253187"/>
                  </a:lnTo>
                  <a:lnTo>
                    <a:pt x="656564" y="287820"/>
                  </a:lnTo>
                  <a:lnTo>
                    <a:pt x="688289" y="238709"/>
                  </a:lnTo>
                  <a:lnTo>
                    <a:pt x="693496" y="231838"/>
                  </a:lnTo>
                  <a:lnTo>
                    <a:pt x="698576" y="228434"/>
                  </a:lnTo>
                  <a:lnTo>
                    <a:pt x="704659" y="228168"/>
                  </a:lnTo>
                  <a:lnTo>
                    <a:pt x="712889" y="230632"/>
                  </a:lnTo>
                  <a:lnTo>
                    <a:pt x="763219" y="250050"/>
                  </a:lnTo>
                  <a:close/>
                </a:path>
              </a:pathLst>
            </a:custGeom>
            <a:solidFill>
              <a:srgbClr val="38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016141" y="1944375"/>
              <a:ext cx="281305" cy="283210"/>
            </a:xfrm>
            <a:custGeom>
              <a:avLst/>
              <a:gdLst/>
              <a:ahLst/>
              <a:cxnLst/>
              <a:rect l="l" t="t" r="r" b="b"/>
              <a:pathLst>
                <a:path w="281304" h="283210">
                  <a:moveTo>
                    <a:pt x="140534" y="0"/>
                  </a:moveTo>
                  <a:lnTo>
                    <a:pt x="96114" y="7208"/>
                  </a:lnTo>
                  <a:lnTo>
                    <a:pt x="57536" y="27279"/>
                  </a:lnTo>
                  <a:lnTo>
                    <a:pt x="27115" y="57886"/>
                  </a:lnTo>
                  <a:lnTo>
                    <a:pt x="7164" y="96699"/>
                  </a:lnTo>
                  <a:lnTo>
                    <a:pt x="0" y="141389"/>
                  </a:lnTo>
                  <a:lnTo>
                    <a:pt x="7164" y="186079"/>
                  </a:lnTo>
                  <a:lnTo>
                    <a:pt x="27115" y="224892"/>
                  </a:lnTo>
                  <a:lnTo>
                    <a:pt x="57536" y="255499"/>
                  </a:lnTo>
                  <a:lnTo>
                    <a:pt x="96114" y="275571"/>
                  </a:lnTo>
                  <a:lnTo>
                    <a:pt x="140534" y="282779"/>
                  </a:lnTo>
                  <a:lnTo>
                    <a:pt x="184953" y="275571"/>
                  </a:lnTo>
                  <a:lnTo>
                    <a:pt x="223531" y="255499"/>
                  </a:lnTo>
                  <a:lnTo>
                    <a:pt x="253952" y="224892"/>
                  </a:lnTo>
                  <a:lnTo>
                    <a:pt x="273903" y="186079"/>
                  </a:lnTo>
                  <a:lnTo>
                    <a:pt x="281067" y="141389"/>
                  </a:lnTo>
                  <a:lnTo>
                    <a:pt x="273903" y="96699"/>
                  </a:lnTo>
                  <a:lnTo>
                    <a:pt x="253952" y="57886"/>
                  </a:lnTo>
                  <a:lnTo>
                    <a:pt x="223531" y="27279"/>
                  </a:lnTo>
                  <a:lnTo>
                    <a:pt x="184953" y="7208"/>
                  </a:lnTo>
                  <a:lnTo>
                    <a:pt x="140534" y="0"/>
                  </a:lnTo>
                  <a:close/>
                </a:path>
              </a:pathLst>
            </a:custGeom>
            <a:solidFill>
              <a:srgbClr val="9519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016141" y="1944375"/>
              <a:ext cx="281305" cy="283210"/>
            </a:xfrm>
            <a:custGeom>
              <a:avLst/>
              <a:gdLst/>
              <a:ahLst/>
              <a:cxnLst/>
              <a:rect l="l" t="t" r="r" b="b"/>
              <a:pathLst>
                <a:path w="281304" h="283210">
                  <a:moveTo>
                    <a:pt x="0" y="141389"/>
                  </a:moveTo>
                  <a:lnTo>
                    <a:pt x="7164" y="96699"/>
                  </a:lnTo>
                  <a:lnTo>
                    <a:pt x="27114" y="57886"/>
                  </a:lnTo>
                  <a:lnTo>
                    <a:pt x="57536" y="27279"/>
                  </a:lnTo>
                  <a:lnTo>
                    <a:pt x="96114" y="7208"/>
                  </a:lnTo>
                  <a:lnTo>
                    <a:pt x="140534" y="0"/>
                  </a:lnTo>
                  <a:lnTo>
                    <a:pt x="184953" y="7208"/>
                  </a:lnTo>
                  <a:lnTo>
                    <a:pt x="223531" y="27279"/>
                  </a:lnTo>
                  <a:lnTo>
                    <a:pt x="253953" y="57886"/>
                  </a:lnTo>
                  <a:lnTo>
                    <a:pt x="273903" y="96699"/>
                  </a:lnTo>
                  <a:lnTo>
                    <a:pt x="281068" y="141389"/>
                  </a:lnTo>
                  <a:lnTo>
                    <a:pt x="273903" y="186079"/>
                  </a:lnTo>
                  <a:lnTo>
                    <a:pt x="253953" y="224892"/>
                  </a:lnTo>
                  <a:lnTo>
                    <a:pt x="223531" y="255499"/>
                  </a:lnTo>
                  <a:lnTo>
                    <a:pt x="184953" y="275570"/>
                  </a:lnTo>
                  <a:lnTo>
                    <a:pt x="140534" y="282779"/>
                  </a:lnTo>
                  <a:lnTo>
                    <a:pt x="96114" y="275570"/>
                  </a:lnTo>
                  <a:lnTo>
                    <a:pt x="57536" y="255499"/>
                  </a:lnTo>
                  <a:lnTo>
                    <a:pt x="27114" y="224892"/>
                  </a:lnTo>
                  <a:lnTo>
                    <a:pt x="7164" y="186079"/>
                  </a:lnTo>
                  <a:lnTo>
                    <a:pt x="0" y="141389"/>
                  </a:lnTo>
                  <a:close/>
                </a:path>
              </a:pathLst>
            </a:custGeom>
            <a:ln w="2857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4801537" y="1951227"/>
            <a:ext cx="721995" cy="537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810" algn="ctr">
              <a:lnSpc>
                <a:spcPct val="100000"/>
              </a:lnSpc>
              <a:spcBef>
                <a:spcPts val="100"/>
              </a:spcBef>
            </a:pPr>
            <a:r>
              <a:rPr sz="1600" b="1" spc="6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10"/>
              </a:spcBef>
            </a:pPr>
            <a:r>
              <a:rPr sz="1000" b="1" spc="-10" dirty="0">
                <a:solidFill>
                  <a:srgbClr val="333333"/>
                </a:solidFill>
                <a:latin typeface="Trebuchet MS"/>
                <a:cs typeface="Trebuchet MS"/>
              </a:rPr>
              <a:t>Value</a:t>
            </a:r>
            <a:r>
              <a:rPr sz="1000" b="1" spc="-12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1000" b="1" spc="-10" dirty="0">
                <a:solidFill>
                  <a:srgbClr val="333333"/>
                </a:solidFill>
                <a:latin typeface="Trebuchet MS"/>
                <a:cs typeface="Trebuchet MS"/>
              </a:rPr>
              <a:t>Chain</a:t>
            </a:r>
            <a:endParaRPr sz="1000">
              <a:latin typeface="Trebuchet MS"/>
              <a:cs typeface="Trebuchet MS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5812398" y="1929790"/>
            <a:ext cx="1031875" cy="2191385"/>
            <a:chOff x="5812398" y="1929790"/>
            <a:chExt cx="1031875" cy="2191385"/>
          </a:xfrm>
        </p:grpSpPr>
        <p:sp>
          <p:nvSpPr>
            <p:cNvPr id="51" name="object 51"/>
            <p:cNvSpPr/>
            <p:nvPr/>
          </p:nvSpPr>
          <p:spPr>
            <a:xfrm>
              <a:off x="5826686" y="2063666"/>
              <a:ext cx="1003300" cy="2043430"/>
            </a:xfrm>
            <a:custGeom>
              <a:avLst/>
              <a:gdLst/>
              <a:ahLst/>
              <a:cxnLst/>
              <a:rect l="l" t="t" r="r" b="b"/>
              <a:pathLst>
                <a:path w="1003300" h="2043429">
                  <a:moveTo>
                    <a:pt x="867433" y="0"/>
                  </a:moveTo>
                  <a:lnTo>
                    <a:pt x="135801" y="0"/>
                  </a:lnTo>
                  <a:lnTo>
                    <a:pt x="119964" y="1017"/>
                  </a:lnTo>
                  <a:lnTo>
                    <a:pt x="76079" y="15382"/>
                  </a:lnTo>
                  <a:lnTo>
                    <a:pt x="39775" y="44326"/>
                  </a:lnTo>
                  <a:lnTo>
                    <a:pt x="13803" y="84784"/>
                  </a:lnTo>
                  <a:lnTo>
                    <a:pt x="913" y="133690"/>
                  </a:lnTo>
                  <a:lnTo>
                    <a:pt x="0" y="151339"/>
                  </a:lnTo>
                  <a:lnTo>
                    <a:pt x="0" y="2043088"/>
                  </a:lnTo>
                  <a:lnTo>
                    <a:pt x="1003236" y="2043088"/>
                  </a:lnTo>
                  <a:lnTo>
                    <a:pt x="1003236" y="151339"/>
                  </a:lnTo>
                  <a:lnTo>
                    <a:pt x="995318" y="100299"/>
                  </a:lnTo>
                  <a:lnTo>
                    <a:pt x="973400" y="56684"/>
                  </a:lnTo>
                  <a:lnTo>
                    <a:pt x="940235" y="23561"/>
                  </a:lnTo>
                  <a:lnTo>
                    <a:pt x="898571" y="3996"/>
                  </a:lnTo>
                  <a:lnTo>
                    <a:pt x="867433" y="0"/>
                  </a:lnTo>
                  <a:close/>
                </a:path>
              </a:pathLst>
            </a:custGeom>
            <a:ln w="2857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937631" y="3312350"/>
              <a:ext cx="811530" cy="266700"/>
            </a:xfrm>
            <a:custGeom>
              <a:avLst/>
              <a:gdLst/>
              <a:ahLst/>
              <a:cxnLst/>
              <a:rect l="l" t="t" r="r" b="b"/>
              <a:pathLst>
                <a:path w="811529" h="266700">
                  <a:moveTo>
                    <a:pt x="302145" y="161836"/>
                  </a:moveTo>
                  <a:lnTo>
                    <a:pt x="301371" y="89827"/>
                  </a:lnTo>
                  <a:lnTo>
                    <a:pt x="292176" y="49453"/>
                  </a:lnTo>
                  <a:lnTo>
                    <a:pt x="267906" y="17792"/>
                  </a:lnTo>
                  <a:lnTo>
                    <a:pt x="238302" y="76"/>
                  </a:lnTo>
                  <a:lnTo>
                    <a:pt x="235673" y="889"/>
                  </a:lnTo>
                  <a:lnTo>
                    <a:pt x="221246" y="10350"/>
                  </a:lnTo>
                  <a:lnTo>
                    <a:pt x="209130" y="16776"/>
                  </a:lnTo>
                  <a:lnTo>
                    <a:pt x="196608" y="21932"/>
                  </a:lnTo>
                  <a:lnTo>
                    <a:pt x="183781" y="25781"/>
                  </a:lnTo>
                  <a:lnTo>
                    <a:pt x="170726" y="28359"/>
                  </a:lnTo>
                  <a:lnTo>
                    <a:pt x="157543" y="29641"/>
                  </a:lnTo>
                  <a:lnTo>
                    <a:pt x="144322" y="29629"/>
                  </a:lnTo>
                  <a:lnTo>
                    <a:pt x="105244" y="21869"/>
                  </a:lnTo>
                  <a:lnTo>
                    <a:pt x="66065" y="774"/>
                  </a:lnTo>
                  <a:lnTo>
                    <a:pt x="63411" y="63"/>
                  </a:lnTo>
                  <a:lnTo>
                    <a:pt x="23685" y="28371"/>
                  </a:lnTo>
                  <a:lnTo>
                    <a:pt x="4495" y="64071"/>
                  </a:lnTo>
                  <a:lnTo>
                    <a:pt x="0" y="153352"/>
                  </a:lnTo>
                  <a:lnTo>
                    <a:pt x="215" y="266230"/>
                  </a:lnTo>
                  <a:lnTo>
                    <a:pt x="301332" y="266230"/>
                  </a:lnTo>
                  <a:lnTo>
                    <a:pt x="301777" y="263639"/>
                  </a:lnTo>
                  <a:lnTo>
                    <a:pt x="302145" y="161836"/>
                  </a:lnTo>
                  <a:close/>
                </a:path>
                <a:path w="811529" h="266700">
                  <a:moveTo>
                    <a:pt x="811098" y="161899"/>
                  </a:moveTo>
                  <a:lnTo>
                    <a:pt x="810323" y="89573"/>
                  </a:lnTo>
                  <a:lnTo>
                    <a:pt x="800963" y="48933"/>
                  </a:lnTo>
                  <a:lnTo>
                    <a:pt x="776312" y="17272"/>
                  </a:lnTo>
                  <a:lnTo>
                    <a:pt x="746975" y="0"/>
                  </a:lnTo>
                  <a:lnTo>
                    <a:pt x="744689" y="850"/>
                  </a:lnTo>
                  <a:lnTo>
                    <a:pt x="730529" y="10160"/>
                  </a:lnTo>
                  <a:lnTo>
                    <a:pt x="718299" y="16649"/>
                  </a:lnTo>
                  <a:lnTo>
                    <a:pt x="705688" y="21844"/>
                  </a:lnTo>
                  <a:lnTo>
                    <a:pt x="692797" y="25742"/>
                  </a:lnTo>
                  <a:lnTo>
                    <a:pt x="679716" y="28346"/>
                  </a:lnTo>
                  <a:lnTo>
                    <a:pt x="666508" y="29641"/>
                  </a:lnTo>
                  <a:lnTo>
                    <a:pt x="653275" y="29641"/>
                  </a:lnTo>
                  <a:lnTo>
                    <a:pt x="614172" y="21844"/>
                  </a:lnTo>
                  <a:lnTo>
                    <a:pt x="577748" y="2336"/>
                  </a:lnTo>
                  <a:lnTo>
                    <a:pt x="574789" y="622"/>
                  </a:lnTo>
                  <a:lnTo>
                    <a:pt x="532561" y="28575"/>
                  </a:lnTo>
                  <a:lnTo>
                    <a:pt x="513486" y="64350"/>
                  </a:lnTo>
                  <a:lnTo>
                    <a:pt x="508952" y="124002"/>
                  </a:lnTo>
                  <a:lnTo>
                    <a:pt x="509143" y="265887"/>
                  </a:lnTo>
                  <a:lnTo>
                    <a:pt x="810348" y="265887"/>
                  </a:lnTo>
                  <a:lnTo>
                    <a:pt x="810717" y="263906"/>
                  </a:lnTo>
                  <a:lnTo>
                    <a:pt x="811098" y="161899"/>
                  </a:lnTo>
                  <a:close/>
                </a:path>
              </a:pathLst>
            </a:custGeom>
            <a:solidFill>
              <a:srgbClr val="38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207179" y="3255698"/>
              <a:ext cx="273685" cy="322580"/>
            </a:xfrm>
            <a:custGeom>
              <a:avLst/>
              <a:gdLst/>
              <a:ahLst/>
              <a:cxnLst/>
              <a:rect l="l" t="t" r="r" b="b"/>
              <a:pathLst>
                <a:path w="273685" h="322579">
                  <a:moveTo>
                    <a:pt x="237427" y="20"/>
                  </a:moveTo>
                  <a:lnTo>
                    <a:pt x="234641" y="0"/>
                  </a:lnTo>
                  <a:lnTo>
                    <a:pt x="231982" y="947"/>
                  </a:lnTo>
                  <a:lnTo>
                    <a:pt x="217380" y="11399"/>
                  </a:lnTo>
                  <a:lnTo>
                    <a:pt x="204964" y="18703"/>
                  </a:lnTo>
                  <a:lnTo>
                    <a:pt x="165238" y="32863"/>
                  </a:lnTo>
                  <a:lnTo>
                    <a:pt x="137624" y="35817"/>
                  </a:lnTo>
                  <a:lnTo>
                    <a:pt x="123760" y="35342"/>
                  </a:lnTo>
                  <a:lnTo>
                    <a:pt x="83045" y="26078"/>
                  </a:lnTo>
                  <a:lnTo>
                    <a:pt x="45613" y="5007"/>
                  </a:lnTo>
                  <a:lnTo>
                    <a:pt x="40700" y="1911"/>
                  </a:lnTo>
                  <a:lnTo>
                    <a:pt x="36142" y="637"/>
                  </a:lnTo>
                  <a:lnTo>
                    <a:pt x="26509" y="3272"/>
                  </a:lnTo>
                  <a:lnTo>
                    <a:pt x="11776" y="12268"/>
                  </a:lnTo>
                  <a:lnTo>
                    <a:pt x="0" y="24564"/>
                  </a:lnTo>
                  <a:lnTo>
                    <a:pt x="13947" y="33996"/>
                  </a:lnTo>
                  <a:lnTo>
                    <a:pt x="25472" y="43213"/>
                  </a:lnTo>
                  <a:lnTo>
                    <a:pt x="52687" y="74857"/>
                  </a:lnTo>
                  <a:lnTo>
                    <a:pt x="68936" y="112459"/>
                  </a:lnTo>
                  <a:lnTo>
                    <a:pt x="74306" y="155981"/>
                  </a:lnTo>
                  <a:lnTo>
                    <a:pt x="74295" y="322548"/>
                  </a:lnTo>
                  <a:lnTo>
                    <a:pt x="197578" y="322548"/>
                  </a:lnTo>
                  <a:lnTo>
                    <a:pt x="197613" y="150732"/>
                  </a:lnTo>
                  <a:lnTo>
                    <a:pt x="204431" y="106782"/>
                  </a:lnTo>
                  <a:lnTo>
                    <a:pt x="224650" y="67009"/>
                  </a:lnTo>
                  <a:lnTo>
                    <a:pt x="259299" y="32787"/>
                  </a:lnTo>
                  <a:lnTo>
                    <a:pt x="273648" y="23694"/>
                  </a:lnTo>
                  <a:lnTo>
                    <a:pt x="265963" y="16653"/>
                  </a:lnTo>
                  <a:lnTo>
                    <a:pt x="257876" y="10670"/>
                  </a:lnTo>
                  <a:lnTo>
                    <a:pt x="249402" y="5542"/>
                  </a:lnTo>
                  <a:lnTo>
                    <a:pt x="240558" y="1065"/>
                  </a:lnTo>
                  <a:lnTo>
                    <a:pt x="237427" y="20"/>
                  </a:lnTo>
                  <a:close/>
                </a:path>
              </a:pathLst>
            </a:custGeom>
            <a:solidFill>
              <a:srgbClr val="9519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993600" y="2866440"/>
              <a:ext cx="699135" cy="434340"/>
            </a:xfrm>
            <a:custGeom>
              <a:avLst/>
              <a:gdLst/>
              <a:ahLst/>
              <a:cxnLst/>
              <a:rect l="l" t="t" r="r" b="b"/>
              <a:pathLst>
                <a:path w="699134" h="434339">
                  <a:moveTo>
                    <a:pt x="189966" y="341757"/>
                  </a:moveTo>
                  <a:lnTo>
                    <a:pt x="181229" y="302006"/>
                  </a:lnTo>
                  <a:lnTo>
                    <a:pt x="157378" y="270497"/>
                  </a:lnTo>
                  <a:lnTo>
                    <a:pt x="122466" y="251256"/>
                  </a:lnTo>
                  <a:lnTo>
                    <a:pt x="95021" y="247230"/>
                  </a:lnTo>
                  <a:lnTo>
                    <a:pt x="80987" y="248259"/>
                  </a:lnTo>
                  <a:lnTo>
                    <a:pt x="43281" y="262458"/>
                  </a:lnTo>
                  <a:lnTo>
                    <a:pt x="15290" y="290271"/>
                  </a:lnTo>
                  <a:lnTo>
                    <a:pt x="1016" y="327736"/>
                  </a:lnTo>
                  <a:lnTo>
                    <a:pt x="0" y="341668"/>
                  </a:lnTo>
                  <a:lnTo>
                    <a:pt x="1054" y="355155"/>
                  </a:lnTo>
                  <a:lnTo>
                    <a:pt x="15430" y="391668"/>
                  </a:lnTo>
                  <a:lnTo>
                    <a:pt x="43395" y="419061"/>
                  </a:lnTo>
                  <a:lnTo>
                    <a:pt x="80746" y="433222"/>
                  </a:lnTo>
                  <a:lnTo>
                    <a:pt x="94564" y="434301"/>
                  </a:lnTo>
                  <a:lnTo>
                    <a:pt x="108470" y="433336"/>
                  </a:lnTo>
                  <a:lnTo>
                    <a:pt x="146088" y="419392"/>
                  </a:lnTo>
                  <a:lnTo>
                    <a:pt x="174294" y="392023"/>
                  </a:lnTo>
                  <a:lnTo>
                    <a:pt x="188861" y="355346"/>
                  </a:lnTo>
                  <a:lnTo>
                    <a:pt x="189966" y="341757"/>
                  </a:lnTo>
                  <a:close/>
                </a:path>
                <a:path w="699134" h="434339">
                  <a:moveTo>
                    <a:pt x="277177" y="150952"/>
                  </a:moveTo>
                  <a:lnTo>
                    <a:pt x="252958" y="120357"/>
                  </a:lnTo>
                  <a:lnTo>
                    <a:pt x="219062" y="102590"/>
                  </a:lnTo>
                  <a:lnTo>
                    <a:pt x="193624" y="98755"/>
                  </a:lnTo>
                  <a:lnTo>
                    <a:pt x="180619" y="99415"/>
                  </a:lnTo>
                  <a:lnTo>
                    <a:pt x="141859" y="113157"/>
                  </a:lnTo>
                  <a:lnTo>
                    <a:pt x="111467" y="143497"/>
                  </a:lnTo>
                  <a:lnTo>
                    <a:pt x="97713" y="183375"/>
                  </a:lnTo>
                  <a:lnTo>
                    <a:pt x="97536" y="197650"/>
                  </a:lnTo>
                  <a:lnTo>
                    <a:pt x="98005" y="201358"/>
                  </a:lnTo>
                  <a:lnTo>
                    <a:pt x="99187" y="204203"/>
                  </a:lnTo>
                  <a:lnTo>
                    <a:pt x="101638" y="206070"/>
                  </a:lnTo>
                  <a:lnTo>
                    <a:pt x="105879" y="206870"/>
                  </a:lnTo>
                  <a:lnTo>
                    <a:pt x="112179" y="207352"/>
                  </a:lnTo>
                  <a:lnTo>
                    <a:pt x="118478" y="208254"/>
                  </a:lnTo>
                  <a:lnTo>
                    <a:pt x="157683" y="221030"/>
                  </a:lnTo>
                  <a:lnTo>
                    <a:pt x="192278" y="246303"/>
                  </a:lnTo>
                  <a:lnTo>
                    <a:pt x="202565" y="257390"/>
                  </a:lnTo>
                  <a:lnTo>
                    <a:pt x="205574" y="243624"/>
                  </a:lnTo>
                  <a:lnTo>
                    <a:pt x="220687" y="206311"/>
                  </a:lnTo>
                  <a:lnTo>
                    <a:pt x="250151" y="170281"/>
                  </a:lnTo>
                  <a:lnTo>
                    <a:pt x="263105" y="159969"/>
                  </a:lnTo>
                  <a:lnTo>
                    <a:pt x="277177" y="150952"/>
                  </a:lnTo>
                  <a:close/>
                </a:path>
                <a:path w="699134" h="434339">
                  <a:moveTo>
                    <a:pt x="440766" y="69380"/>
                  </a:moveTo>
                  <a:lnTo>
                    <a:pt x="422046" y="33540"/>
                  </a:lnTo>
                  <a:lnTo>
                    <a:pt x="390042" y="9105"/>
                  </a:lnTo>
                  <a:lnTo>
                    <a:pt x="350062" y="0"/>
                  </a:lnTo>
                  <a:lnTo>
                    <a:pt x="336118" y="990"/>
                  </a:lnTo>
                  <a:lnTo>
                    <a:pt x="297827" y="15290"/>
                  </a:lnTo>
                  <a:lnTo>
                    <a:pt x="269214" y="43294"/>
                  </a:lnTo>
                  <a:lnTo>
                    <a:pt x="257835" y="70421"/>
                  </a:lnTo>
                  <a:lnTo>
                    <a:pt x="258343" y="72707"/>
                  </a:lnTo>
                  <a:lnTo>
                    <a:pt x="259778" y="74574"/>
                  </a:lnTo>
                  <a:lnTo>
                    <a:pt x="275272" y="84924"/>
                  </a:lnTo>
                  <a:lnTo>
                    <a:pt x="287045" y="94818"/>
                  </a:lnTo>
                  <a:lnTo>
                    <a:pt x="297522" y="105905"/>
                  </a:lnTo>
                  <a:lnTo>
                    <a:pt x="306705" y="118198"/>
                  </a:lnTo>
                  <a:lnTo>
                    <a:pt x="316306" y="134505"/>
                  </a:lnTo>
                  <a:lnTo>
                    <a:pt x="316141" y="134213"/>
                  </a:lnTo>
                  <a:lnTo>
                    <a:pt x="380796" y="134213"/>
                  </a:lnTo>
                  <a:lnTo>
                    <a:pt x="387565" y="120980"/>
                  </a:lnTo>
                  <a:lnTo>
                    <a:pt x="395630" y="108661"/>
                  </a:lnTo>
                  <a:lnTo>
                    <a:pt x="404977" y="97320"/>
                  </a:lnTo>
                  <a:lnTo>
                    <a:pt x="415620" y="86969"/>
                  </a:lnTo>
                  <a:lnTo>
                    <a:pt x="427545" y="77647"/>
                  </a:lnTo>
                  <a:lnTo>
                    <a:pt x="440766" y="69380"/>
                  </a:lnTo>
                  <a:close/>
                </a:path>
                <a:path w="699134" h="434339">
                  <a:moveTo>
                    <a:pt x="456031" y="278638"/>
                  </a:moveTo>
                  <a:lnTo>
                    <a:pt x="447636" y="237947"/>
                  </a:lnTo>
                  <a:lnTo>
                    <a:pt x="424802" y="204711"/>
                  </a:lnTo>
                  <a:lnTo>
                    <a:pt x="390969" y="182283"/>
                  </a:lnTo>
                  <a:lnTo>
                    <a:pt x="349554" y="174053"/>
                  </a:lnTo>
                  <a:lnTo>
                    <a:pt x="335114" y="174993"/>
                  </a:lnTo>
                  <a:lnTo>
                    <a:pt x="295833" y="188302"/>
                  </a:lnTo>
                  <a:lnTo>
                    <a:pt x="265264" y="214668"/>
                  </a:lnTo>
                  <a:lnTo>
                    <a:pt x="246837" y="250748"/>
                  </a:lnTo>
                  <a:lnTo>
                    <a:pt x="242989" y="278536"/>
                  </a:lnTo>
                  <a:lnTo>
                    <a:pt x="243941" y="292709"/>
                  </a:lnTo>
                  <a:lnTo>
                    <a:pt x="257429" y="331355"/>
                  </a:lnTo>
                  <a:lnTo>
                    <a:pt x="284187" y="361505"/>
                  </a:lnTo>
                  <a:lnTo>
                    <a:pt x="320840" y="379780"/>
                  </a:lnTo>
                  <a:lnTo>
                    <a:pt x="349084" y="383705"/>
                  </a:lnTo>
                  <a:lnTo>
                    <a:pt x="363499" y="382816"/>
                  </a:lnTo>
                  <a:lnTo>
                    <a:pt x="402869" y="369506"/>
                  </a:lnTo>
                  <a:lnTo>
                    <a:pt x="433628" y="342925"/>
                  </a:lnTo>
                  <a:lnTo>
                    <a:pt x="452196" y="306552"/>
                  </a:lnTo>
                  <a:lnTo>
                    <a:pt x="456031" y="278638"/>
                  </a:lnTo>
                  <a:close/>
                </a:path>
                <a:path w="699134" h="434339">
                  <a:moveTo>
                    <a:pt x="601637" y="186131"/>
                  </a:moveTo>
                  <a:lnTo>
                    <a:pt x="591413" y="145808"/>
                  </a:lnTo>
                  <a:lnTo>
                    <a:pt x="564045" y="113334"/>
                  </a:lnTo>
                  <a:lnTo>
                    <a:pt x="524344" y="95872"/>
                  </a:lnTo>
                  <a:lnTo>
                    <a:pt x="510095" y="94310"/>
                  </a:lnTo>
                  <a:lnTo>
                    <a:pt x="495820" y="94856"/>
                  </a:lnTo>
                  <a:lnTo>
                    <a:pt x="455612" y="108851"/>
                  </a:lnTo>
                  <a:lnTo>
                    <a:pt x="420014" y="149860"/>
                  </a:lnTo>
                  <a:lnTo>
                    <a:pt x="433451" y="158305"/>
                  </a:lnTo>
                  <a:lnTo>
                    <a:pt x="445643" y="167589"/>
                  </a:lnTo>
                  <a:lnTo>
                    <a:pt x="474738" y="200482"/>
                  </a:lnTo>
                  <a:lnTo>
                    <a:pt x="492760" y="241122"/>
                  </a:lnTo>
                  <a:lnTo>
                    <a:pt x="496341" y="256425"/>
                  </a:lnTo>
                  <a:lnTo>
                    <a:pt x="498170" y="255282"/>
                  </a:lnTo>
                  <a:lnTo>
                    <a:pt x="529767" y="227622"/>
                  </a:lnTo>
                  <a:lnTo>
                    <a:pt x="566686" y="211188"/>
                  </a:lnTo>
                  <a:lnTo>
                    <a:pt x="594575" y="206616"/>
                  </a:lnTo>
                  <a:lnTo>
                    <a:pt x="597446" y="206006"/>
                  </a:lnTo>
                  <a:lnTo>
                    <a:pt x="599160" y="204685"/>
                  </a:lnTo>
                  <a:lnTo>
                    <a:pt x="600087" y="202704"/>
                  </a:lnTo>
                  <a:lnTo>
                    <a:pt x="600621" y="200113"/>
                  </a:lnTo>
                  <a:lnTo>
                    <a:pt x="601637" y="186131"/>
                  </a:lnTo>
                  <a:close/>
                </a:path>
                <a:path w="699134" h="434339">
                  <a:moveTo>
                    <a:pt x="699020" y="340791"/>
                  </a:moveTo>
                  <a:lnTo>
                    <a:pt x="690156" y="301510"/>
                  </a:lnTo>
                  <a:lnTo>
                    <a:pt x="666254" y="270319"/>
                  </a:lnTo>
                  <a:lnTo>
                    <a:pt x="631393" y="251231"/>
                  </a:lnTo>
                  <a:lnTo>
                    <a:pt x="604062" y="247205"/>
                  </a:lnTo>
                  <a:lnTo>
                    <a:pt x="590105" y="248208"/>
                  </a:lnTo>
                  <a:lnTo>
                    <a:pt x="552500" y="262305"/>
                  </a:lnTo>
                  <a:lnTo>
                    <a:pt x="524446" y="289902"/>
                  </a:lnTo>
                  <a:lnTo>
                    <a:pt x="510057" y="326948"/>
                  </a:lnTo>
                  <a:lnTo>
                    <a:pt x="509016" y="340690"/>
                  </a:lnTo>
                  <a:lnTo>
                    <a:pt x="510057" y="354444"/>
                  </a:lnTo>
                  <a:lnTo>
                    <a:pt x="524383" y="391490"/>
                  </a:lnTo>
                  <a:lnTo>
                    <a:pt x="552386" y="419112"/>
                  </a:lnTo>
                  <a:lnTo>
                    <a:pt x="589991" y="433260"/>
                  </a:lnTo>
                  <a:lnTo>
                    <a:pt x="603961" y="434301"/>
                  </a:lnTo>
                  <a:lnTo>
                    <a:pt x="617905" y="433285"/>
                  </a:lnTo>
                  <a:lnTo>
                    <a:pt x="655510" y="419163"/>
                  </a:lnTo>
                  <a:lnTo>
                    <a:pt x="683577" y="391553"/>
                  </a:lnTo>
                  <a:lnTo>
                    <a:pt x="697966" y="354533"/>
                  </a:lnTo>
                  <a:lnTo>
                    <a:pt x="699020" y="340791"/>
                  </a:lnTo>
                  <a:close/>
                </a:path>
              </a:pathLst>
            </a:custGeom>
            <a:solidFill>
              <a:srgbClr val="38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202681" y="1944077"/>
              <a:ext cx="281305" cy="283210"/>
            </a:xfrm>
            <a:custGeom>
              <a:avLst/>
              <a:gdLst/>
              <a:ahLst/>
              <a:cxnLst/>
              <a:rect l="l" t="t" r="r" b="b"/>
              <a:pathLst>
                <a:path w="281304" h="283210">
                  <a:moveTo>
                    <a:pt x="140533" y="0"/>
                  </a:moveTo>
                  <a:lnTo>
                    <a:pt x="96113" y="7208"/>
                  </a:lnTo>
                  <a:lnTo>
                    <a:pt x="57535" y="27279"/>
                  </a:lnTo>
                  <a:lnTo>
                    <a:pt x="27114" y="57886"/>
                  </a:lnTo>
                  <a:lnTo>
                    <a:pt x="7164" y="96699"/>
                  </a:lnTo>
                  <a:lnTo>
                    <a:pt x="0" y="141389"/>
                  </a:lnTo>
                  <a:lnTo>
                    <a:pt x="7164" y="186079"/>
                  </a:lnTo>
                  <a:lnTo>
                    <a:pt x="27114" y="224892"/>
                  </a:lnTo>
                  <a:lnTo>
                    <a:pt x="57535" y="255499"/>
                  </a:lnTo>
                  <a:lnTo>
                    <a:pt x="96113" y="275571"/>
                  </a:lnTo>
                  <a:lnTo>
                    <a:pt x="140533" y="282779"/>
                  </a:lnTo>
                  <a:lnTo>
                    <a:pt x="184952" y="275571"/>
                  </a:lnTo>
                  <a:lnTo>
                    <a:pt x="223530" y="255499"/>
                  </a:lnTo>
                  <a:lnTo>
                    <a:pt x="253952" y="224892"/>
                  </a:lnTo>
                  <a:lnTo>
                    <a:pt x="273902" y="186079"/>
                  </a:lnTo>
                  <a:lnTo>
                    <a:pt x="281067" y="141389"/>
                  </a:lnTo>
                  <a:lnTo>
                    <a:pt x="273902" y="96699"/>
                  </a:lnTo>
                  <a:lnTo>
                    <a:pt x="253952" y="57886"/>
                  </a:lnTo>
                  <a:lnTo>
                    <a:pt x="223530" y="27279"/>
                  </a:lnTo>
                  <a:lnTo>
                    <a:pt x="184952" y="7208"/>
                  </a:lnTo>
                  <a:lnTo>
                    <a:pt x="140533" y="0"/>
                  </a:lnTo>
                  <a:close/>
                </a:path>
              </a:pathLst>
            </a:custGeom>
            <a:solidFill>
              <a:srgbClr val="9519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202681" y="1944077"/>
              <a:ext cx="281305" cy="283210"/>
            </a:xfrm>
            <a:custGeom>
              <a:avLst/>
              <a:gdLst/>
              <a:ahLst/>
              <a:cxnLst/>
              <a:rect l="l" t="t" r="r" b="b"/>
              <a:pathLst>
                <a:path w="281304" h="283210">
                  <a:moveTo>
                    <a:pt x="0" y="141389"/>
                  </a:moveTo>
                  <a:lnTo>
                    <a:pt x="7164" y="96699"/>
                  </a:lnTo>
                  <a:lnTo>
                    <a:pt x="27114" y="57886"/>
                  </a:lnTo>
                  <a:lnTo>
                    <a:pt x="57536" y="27279"/>
                  </a:lnTo>
                  <a:lnTo>
                    <a:pt x="96114" y="7208"/>
                  </a:lnTo>
                  <a:lnTo>
                    <a:pt x="140534" y="0"/>
                  </a:lnTo>
                  <a:lnTo>
                    <a:pt x="184953" y="7208"/>
                  </a:lnTo>
                  <a:lnTo>
                    <a:pt x="223531" y="27279"/>
                  </a:lnTo>
                  <a:lnTo>
                    <a:pt x="253953" y="57886"/>
                  </a:lnTo>
                  <a:lnTo>
                    <a:pt x="273903" y="96699"/>
                  </a:lnTo>
                  <a:lnTo>
                    <a:pt x="281068" y="141389"/>
                  </a:lnTo>
                  <a:lnTo>
                    <a:pt x="273903" y="186079"/>
                  </a:lnTo>
                  <a:lnTo>
                    <a:pt x="253953" y="224892"/>
                  </a:lnTo>
                  <a:lnTo>
                    <a:pt x="223531" y="255499"/>
                  </a:lnTo>
                  <a:lnTo>
                    <a:pt x="184953" y="275570"/>
                  </a:lnTo>
                  <a:lnTo>
                    <a:pt x="140534" y="282779"/>
                  </a:lnTo>
                  <a:lnTo>
                    <a:pt x="96114" y="275570"/>
                  </a:lnTo>
                  <a:lnTo>
                    <a:pt x="57536" y="255499"/>
                  </a:lnTo>
                  <a:lnTo>
                    <a:pt x="27114" y="224892"/>
                  </a:lnTo>
                  <a:lnTo>
                    <a:pt x="7164" y="186079"/>
                  </a:lnTo>
                  <a:lnTo>
                    <a:pt x="0" y="141389"/>
                  </a:lnTo>
                  <a:close/>
                </a:path>
              </a:pathLst>
            </a:custGeom>
            <a:ln w="2857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6118814" y="1951227"/>
            <a:ext cx="417195" cy="537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" algn="ctr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10"/>
              </a:spcBef>
            </a:pPr>
            <a:r>
              <a:rPr sz="1000" b="1" spc="-10" dirty="0">
                <a:solidFill>
                  <a:srgbClr val="333333"/>
                </a:solidFill>
                <a:latin typeface="Trebuchet MS"/>
                <a:cs typeface="Trebuchet MS"/>
              </a:rPr>
              <a:t>People</a:t>
            </a:r>
            <a:endParaRPr sz="1000">
              <a:latin typeface="Trebuchet MS"/>
              <a:cs typeface="Trebuchet MS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7086090" y="2772743"/>
            <a:ext cx="823594" cy="842644"/>
            <a:chOff x="7086090" y="2772743"/>
            <a:chExt cx="823594" cy="842644"/>
          </a:xfrm>
        </p:grpSpPr>
        <p:sp>
          <p:nvSpPr>
            <p:cNvPr id="59" name="object 59"/>
            <p:cNvSpPr/>
            <p:nvPr/>
          </p:nvSpPr>
          <p:spPr>
            <a:xfrm>
              <a:off x="7450998" y="3413439"/>
              <a:ext cx="93345" cy="190500"/>
            </a:xfrm>
            <a:custGeom>
              <a:avLst/>
              <a:gdLst/>
              <a:ahLst/>
              <a:cxnLst/>
              <a:rect l="l" t="t" r="r" b="b"/>
              <a:pathLst>
                <a:path w="93345" h="190500">
                  <a:moveTo>
                    <a:pt x="93066" y="0"/>
                  </a:moveTo>
                  <a:lnTo>
                    <a:pt x="0" y="0"/>
                  </a:lnTo>
                  <a:lnTo>
                    <a:pt x="0" y="190467"/>
                  </a:lnTo>
                  <a:lnTo>
                    <a:pt x="93066" y="190467"/>
                  </a:lnTo>
                  <a:lnTo>
                    <a:pt x="93066" y="0"/>
                  </a:lnTo>
                  <a:close/>
                </a:path>
              </a:pathLst>
            </a:custGeom>
            <a:solidFill>
              <a:srgbClr val="9519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127164" y="2772752"/>
              <a:ext cx="743585" cy="842644"/>
            </a:xfrm>
            <a:custGeom>
              <a:avLst/>
              <a:gdLst/>
              <a:ahLst/>
              <a:cxnLst/>
              <a:rect l="l" t="t" r="r" b="b"/>
              <a:pathLst>
                <a:path w="743584" h="842645">
                  <a:moveTo>
                    <a:pt x="369900" y="660107"/>
                  </a:moveTo>
                  <a:lnTo>
                    <a:pt x="366712" y="660107"/>
                  </a:lnTo>
                  <a:lnTo>
                    <a:pt x="369519" y="660120"/>
                  </a:lnTo>
                  <a:lnTo>
                    <a:pt x="369900" y="660107"/>
                  </a:lnTo>
                  <a:close/>
                </a:path>
                <a:path w="743584" h="842645">
                  <a:moveTo>
                    <a:pt x="508127" y="139890"/>
                  </a:moveTo>
                  <a:lnTo>
                    <a:pt x="500976" y="95707"/>
                  </a:lnTo>
                  <a:lnTo>
                    <a:pt x="481406" y="57315"/>
                  </a:lnTo>
                  <a:lnTo>
                    <a:pt x="467448" y="41516"/>
                  </a:lnTo>
                  <a:lnTo>
                    <a:pt x="467448" y="192151"/>
                  </a:lnTo>
                  <a:lnTo>
                    <a:pt x="460133" y="205384"/>
                  </a:lnTo>
                  <a:lnTo>
                    <a:pt x="424002" y="238366"/>
                  </a:lnTo>
                  <a:lnTo>
                    <a:pt x="380771" y="251523"/>
                  </a:lnTo>
                  <a:lnTo>
                    <a:pt x="375031" y="227926"/>
                  </a:lnTo>
                  <a:lnTo>
                    <a:pt x="374345" y="225171"/>
                  </a:lnTo>
                  <a:lnTo>
                    <a:pt x="370992" y="214058"/>
                  </a:lnTo>
                  <a:lnTo>
                    <a:pt x="360248" y="204825"/>
                  </a:lnTo>
                  <a:lnTo>
                    <a:pt x="349046" y="198704"/>
                  </a:lnTo>
                  <a:lnTo>
                    <a:pt x="343611" y="197929"/>
                  </a:lnTo>
                  <a:lnTo>
                    <a:pt x="338404" y="199644"/>
                  </a:lnTo>
                  <a:lnTo>
                    <a:pt x="333349" y="203212"/>
                  </a:lnTo>
                  <a:lnTo>
                    <a:pt x="323380" y="211797"/>
                  </a:lnTo>
                  <a:lnTo>
                    <a:pt x="302348" y="227926"/>
                  </a:lnTo>
                  <a:lnTo>
                    <a:pt x="291363" y="217906"/>
                  </a:lnTo>
                  <a:lnTo>
                    <a:pt x="282105" y="206629"/>
                  </a:lnTo>
                  <a:lnTo>
                    <a:pt x="274485" y="194119"/>
                  </a:lnTo>
                  <a:lnTo>
                    <a:pt x="267931" y="179146"/>
                  </a:lnTo>
                  <a:lnTo>
                    <a:pt x="269341" y="176237"/>
                  </a:lnTo>
                  <a:lnTo>
                    <a:pt x="291922" y="158572"/>
                  </a:lnTo>
                  <a:lnTo>
                    <a:pt x="302653" y="150431"/>
                  </a:lnTo>
                  <a:lnTo>
                    <a:pt x="319430" y="140500"/>
                  </a:lnTo>
                  <a:lnTo>
                    <a:pt x="322808" y="140322"/>
                  </a:lnTo>
                  <a:lnTo>
                    <a:pt x="326059" y="140550"/>
                  </a:lnTo>
                  <a:lnTo>
                    <a:pt x="334683" y="140703"/>
                  </a:lnTo>
                  <a:lnTo>
                    <a:pt x="336194" y="140322"/>
                  </a:lnTo>
                  <a:lnTo>
                    <a:pt x="342366" y="138798"/>
                  </a:lnTo>
                  <a:lnTo>
                    <a:pt x="349186" y="134721"/>
                  </a:lnTo>
                  <a:lnTo>
                    <a:pt x="359079" y="124129"/>
                  </a:lnTo>
                  <a:lnTo>
                    <a:pt x="363435" y="120205"/>
                  </a:lnTo>
                  <a:lnTo>
                    <a:pt x="367220" y="116230"/>
                  </a:lnTo>
                  <a:lnTo>
                    <a:pt x="369443" y="111848"/>
                  </a:lnTo>
                  <a:lnTo>
                    <a:pt x="369468" y="106908"/>
                  </a:lnTo>
                  <a:lnTo>
                    <a:pt x="367944" y="101600"/>
                  </a:lnTo>
                  <a:lnTo>
                    <a:pt x="363613" y="90754"/>
                  </a:lnTo>
                  <a:lnTo>
                    <a:pt x="360603" y="79870"/>
                  </a:lnTo>
                  <a:lnTo>
                    <a:pt x="358660" y="74955"/>
                  </a:lnTo>
                  <a:lnTo>
                    <a:pt x="355765" y="71361"/>
                  </a:lnTo>
                  <a:lnTo>
                    <a:pt x="352386" y="70091"/>
                  </a:lnTo>
                  <a:lnTo>
                    <a:pt x="351713" y="69837"/>
                  </a:lnTo>
                  <a:lnTo>
                    <a:pt x="349554" y="69786"/>
                  </a:lnTo>
                  <a:lnTo>
                    <a:pt x="327914" y="67424"/>
                  </a:lnTo>
                  <a:lnTo>
                    <a:pt x="317169" y="57708"/>
                  </a:lnTo>
                  <a:lnTo>
                    <a:pt x="308965" y="49212"/>
                  </a:lnTo>
                  <a:lnTo>
                    <a:pt x="317893" y="40805"/>
                  </a:lnTo>
                  <a:lnTo>
                    <a:pt x="329145" y="34556"/>
                  </a:lnTo>
                  <a:lnTo>
                    <a:pt x="342214" y="30416"/>
                  </a:lnTo>
                  <a:lnTo>
                    <a:pt x="356616" y="28321"/>
                  </a:lnTo>
                  <a:lnTo>
                    <a:pt x="372541" y="28308"/>
                  </a:lnTo>
                  <a:lnTo>
                    <a:pt x="387362" y="30048"/>
                  </a:lnTo>
                  <a:lnTo>
                    <a:pt x="430809" y="46482"/>
                  </a:lnTo>
                  <a:lnTo>
                    <a:pt x="452107" y="66001"/>
                  </a:lnTo>
                  <a:lnTo>
                    <a:pt x="435698" y="77177"/>
                  </a:lnTo>
                  <a:lnTo>
                    <a:pt x="426110" y="87744"/>
                  </a:lnTo>
                  <a:lnTo>
                    <a:pt x="425894" y="90017"/>
                  </a:lnTo>
                  <a:lnTo>
                    <a:pt x="426745" y="105270"/>
                  </a:lnTo>
                  <a:lnTo>
                    <a:pt x="424942" y="119621"/>
                  </a:lnTo>
                  <a:lnTo>
                    <a:pt x="420624" y="133159"/>
                  </a:lnTo>
                  <a:lnTo>
                    <a:pt x="413943" y="145923"/>
                  </a:lnTo>
                  <a:lnTo>
                    <a:pt x="403377" y="160223"/>
                  </a:lnTo>
                  <a:lnTo>
                    <a:pt x="398284" y="168427"/>
                  </a:lnTo>
                  <a:lnTo>
                    <a:pt x="467448" y="192151"/>
                  </a:lnTo>
                  <a:lnTo>
                    <a:pt x="467448" y="41516"/>
                  </a:lnTo>
                  <a:lnTo>
                    <a:pt x="427367" y="12484"/>
                  </a:lnTo>
                  <a:lnTo>
                    <a:pt x="385711" y="825"/>
                  </a:lnTo>
                  <a:lnTo>
                    <a:pt x="370814" y="0"/>
                  </a:lnTo>
                  <a:lnTo>
                    <a:pt x="355841" y="812"/>
                  </a:lnTo>
                  <a:lnTo>
                    <a:pt x="314083" y="12471"/>
                  </a:lnTo>
                  <a:lnTo>
                    <a:pt x="278701" y="36195"/>
                  </a:lnTo>
                  <a:lnTo>
                    <a:pt x="252082" y="69583"/>
                  </a:lnTo>
                  <a:lnTo>
                    <a:pt x="236474" y="110324"/>
                  </a:lnTo>
                  <a:lnTo>
                    <a:pt x="233337" y="139890"/>
                  </a:lnTo>
                  <a:lnTo>
                    <a:pt x="234124" y="155714"/>
                  </a:lnTo>
                  <a:lnTo>
                    <a:pt x="245605" y="198374"/>
                  </a:lnTo>
                  <a:lnTo>
                    <a:pt x="268859" y="234454"/>
                  </a:lnTo>
                  <a:lnTo>
                    <a:pt x="301586" y="261607"/>
                  </a:lnTo>
                  <a:lnTo>
                    <a:pt x="341490" y="277520"/>
                  </a:lnTo>
                  <a:lnTo>
                    <a:pt x="370967" y="280720"/>
                  </a:lnTo>
                  <a:lnTo>
                    <a:pt x="385914" y="279869"/>
                  </a:lnTo>
                  <a:lnTo>
                    <a:pt x="427672" y="268071"/>
                  </a:lnTo>
                  <a:lnTo>
                    <a:pt x="454279" y="251523"/>
                  </a:lnTo>
                  <a:lnTo>
                    <a:pt x="462978" y="244246"/>
                  </a:lnTo>
                  <a:lnTo>
                    <a:pt x="489534" y="210756"/>
                  </a:lnTo>
                  <a:lnTo>
                    <a:pt x="505053" y="169976"/>
                  </a:lnTo>
                  <a:lnTo>
                    <a:pt x="507377" y="155168"/>
                  </a:lnTo>
                  <a:lnTo>
                    <a:pt x="508127" y="139890"/>
                  </a:lnTo>
                  <a:close/>
                </a:path>
                <a:path w="743584" h="842645">
                  <a:moveTo>
                    <a:pt x="743127" y="706501"/>
                  </a:moveTo>
                  <a:lnTo>
                    <a:pt x="740460" y="697331"/>
                  </a:lnTo>
                  <a:lnTo>
                    <a:pt x="728637" y="684568"/>
                  </a:lnTo>
                  <a:lnTo>
                    <a:pt x="715784" y="681875"/>
                  </a:lnTo>
                  <a:lnTo>
                    <a:pt x="715784" y="709726"/>
                  </a:lnTo>
                  <a:lnTo>
                    <a:pt x="702957" y="720483"/>
                  </a:lnTo>
                  <a:lnTo>
                    <a:pt x="688822" y="723582"/>
                  </a:lnTo>
                  <a:lnTo>
                    <a:pt x="674116" y="723392"/>
                  </a:lnTo>
                  <a:lnTo>
                    <a:pt x="659587" y="724255"/>
                  </a:lnTo>
                  <a:lnTo>
                    <a:pt x="659587" y="709726"/>
                  </a:lnTo>
                  <a:lnTo>
                    <a:pt x="715784" y="709726"/>
                  </a:lnTo>
                  <a:lnTo>
                    <a:pt x="715784" y="681875"/>
                  </a:lnTo>
                  <a:lnTo>
                    <a:pt x="713130" y="681316"/>
                  </a:lnTo>
                  <a:lnTo>
                    <a:pt x="711504" y="681189"/>
                  </a:lnTo>
                  <a:lnTo>
                    <a:pt x="691172" y="681291"/>
                  </a:lnTo>
                  <a:lnTo>
                    <a:pt x="660019" y="681253"/>
                  </a:lnTo>
                  <a:lnTo>
                    <a:pt x="658304" y="674446"/>
                  </a:lnTo>
                  <a:lnTo>
                    <a:pt x="605332" y="674446"/>
                  </a:lnTo>
                  <a:lnTo>
                    <a:pt x="589876" y="674065"/>
                  </a:lnTo>
                  <a:lnTo>
                    <a:pt x="544461" y="667880"/>
                  </a:lnTo>
                  <a:lnTo>
                    <a:pt x="490042" y="651522"/>
                  </a:lnTo>
                  <a:lnTo>
                    <a:pt x="468833" y="647814"/>
                  </a:lnTo>
                  <a:lnTo>
                    <a:pt x="455726" y="646201"/>
                  </a:lnTo>
                  <a:lnTo>
                    <a:pt x="452081" y="645896"/>
                  </a:lnTo>
                  <a:lnTo>
                    <a:pt x="445935" y="645883"/>
                  </a:lnTo>
                  <a:lnTo>
                    <a:pt x="439750" y="646074"/>
                  </a:lnTo>
                  <a:lnTo>
                    <a:pt x="433590" y="646201"/>
                  </a:lnTo>
                  <a:lnTo>
                    <a:pt x="446874" y="637743"/>
                  </a:lnTo>
                  <a:lnTo>
                    <a:pt x="453631" y="632396"/>
                  </a:lnTo>
                  <a:lnTo>
                    <a:pt x="458876" y="628256"/>
                  </a:lnTo>
                  <a:lnTo>
                    <a:pt x="487095" y="594715"/>
                  </a:lnTo>
                  <a:lnTo>
                    <a:pt x="503504" y="555752"/>
                  </a:lnTo>
                  <a:lnTo>
                    <a:pt x="507936" y="514261"/>
                  </a:lnTo>
                  <a:lnTo>
                    <a:pt x="506730" y="500354"/>
                  </a:lnTo>
                  <a:lnTo>
                    <a:pt x="489496" y="449592"/>
                  </a:lnTo>
                  <a:lnTo>
                    <a:pt x="480517" y="435597"/>
                  </a:lnTo>
                  <a:lnTo>
                    <a:pt x="480517" y="517436"/>
                  </a:lnTo>
                  <a:lnTo>
                    <a:pt x="480187" y="532498"/>
                  </a:lnTo>
                  <a:lnTo>
                    <a:pt x="466852" y="574433"/>
                  </a:lnTo>
                  <a:lnTo>
                    <a:pt x="435470" y="610336"/>
                  </a:lnTo>
                  <a:lnTo>
                    <a:pt x="410946" y="624903"/>
                  </a:lnTo>
                  <a:lnTo>
                    <a:pt x="410946" y="756348"/>
                  </a:lnTo>
                  <a:lnTo>
                    <a:pt x="410806" y="759802"/>
                  </a:lnTo>
                  <a:lnTo>
                    <a:pt x="370713" y="814793"/>
                  </a:lnTo>
                  <a:lnTo>
                    <a:pt x="330263" y="759294"/>
                  </a:lnTo>
                  <a:lnTo>
                    <a:pt x="330441" y="756615"/>
                  </a:lnTo>
                  <a:lnTo>
                    <a:pt x="333590" y="747306"/>
                  </a:lnTo>
                  <a:lnTo>
                    <a:pt x="341363" y="724903"/>
                  </a:lnTo>
                  <a:lnTo>
                    <a:pt x="65328" y="724903"/>
                  </a:lnTo>
                  <a:lnTo>
                    <a:pt x="49758" y="723480"/>
                  </a:lnTo>
                  <a:lnTo>
                    <a:pt x="36957" y="718362"/>
                  </a:lnTo>
                  <a:lnTo>
                    <a:pt x="28524" y="709866"/>
                  </a:lnTo>
                  <a:lnTo>
                    <a:pt x="82054" y="709866"/>
                  </a:lnTo>
                  <a:lnTo>
                    <a:pt x="82054" y="722287"/>
                  </a:lnTo>
                  <a:lnTo>
                    <a:pt x="73837" y="722287"/>
                  </a:lnTo>
                  <a:lnTo>
                    <a:pt x="73837" y="724827"/>
                  </a:lnTo>
                  <a:lnTo>
                    <a:pt x="341833" y="724827"/>
                  </a:lnTo>
                  <a:lnTo>
                    <a:pt x="341833" y="722287"/>
                  </a:lnTo>
                  <a:lnTo>
                    <a:pt x="344487" y="722287"/>
                  </a:lnTo>
                  <a:lnTo>
                    <a:pt x="344487" y="709866"/>
                  </a:lnTo>
                  <a:lnTo>
                    <a:pt x="346608" y="709866"/>
                  </a:lnTo>
                  <a:lnTo>
                    <a:pt x="356501" y="681253"/>
                  </a:lnTo>
                  <a:lnTo>
                    <a:pt x="358813" y="674484"/>
                  </a:lnTo>
                  <a:lnTo>
                    <a:pt x="362280" y="664311"/>
                  </a:lnTo>
                  <a:lnTo>
                    <a:pt x="364210" y="661123"/>
                  </a:lnTo>
                  <a:lnTo>
                    <a:pt x="366712" y="660107"/>
                  </a:lnTo>
                  <a:lnTo>
                    <a:pt x="374865" y="659930"/>
                  </a:lnTo>
                  <a:lnTo>
                    <a:pt x="376745" y="660704"/>
                  </a:lnTo>
                  <a:lnTo>
                    <a:pt x="378129" y="662305"/>
                  </a:lnTo>
                  <a:lnTo>
                    <a:pt x="379183" y="664654"/>
                  </a:lnTo>
                  <a:lnTo>
                    <a:pt x="410946" y="756348"/>
                  </a:lnTo>
                  <a:lnTo>
                    <a:pt x="410946" y="624903"/>
                  </a:lnTo>
                  <a:lnTo>
                    <a:pt x="409371" y="625678"/>
                  </a:lnTo>
                  <a:lnTo>
                    <a:pt x="395503" y="630097"/>
                  </a:lnTo>
                  <a:lnTo>
                    <a:pt x="381139" y="632345"/>
                  </a:lnTo>
                  <a:lnTo>
                    <a:pt x="366344" y="632396"/>
                  </a:lnTo>
                  <a:lnTo>
                    <a:pt x="351142" y="630262"/>
                  </a:lnTo>
                  <a:lnTo>
                    <a:pt x="307670" y="612025"/>
                  </a:lnTo>
                  <a:lnTo>
                    <a:pt x="277723" y="580212"/>
                  </a:lnTo>
                  <a:lnTo>
                    <a:pt x="262166" y="536041"/>
                  </a:lnTo>
                  <a:lnTo>
                    <a:pt x="260769" y="521766"/>
                  </a:lnTo>
                  <a:lnTo>
                    <a:pt x="261353" y="507695"/>
                  </a:lnTo>
                  <a:lnTo>
                    <a:pt x="275513" y="471881"/>
                  </a:lnTo>
                  <a:lnTo>
                    <a:pt x="319506" y="455193"/>
                  </a:lnTo>
                  <a:lnTo>
                    <a:pt x="367080" y="449592"/>
                  </a:lnTo>
                  <a:lnTo>
                    <a:pt x="384822" y="450316"/>
                  </a:lnTo>
                  <a:lnTo>
                    <a:pt x="435737" y="461530"/>
                  </a:lnTo>
                  <a:lnTo>
                    <a:pt x="475081" y="485876"/>
                  </a:lnTo>
                  <a:lnTo>
                    <a:pt x="480517" y="517436"/>
                  </a:lnTo>
                  <a:lnTo>
                    <a:pt x="480517" y="435597"/>
                  </a:lnTo>
                  <a:lnTo>
                    <a:pt x="448602" y="404114"/>
                  </a:lnTo>
                  <a:lnTo>
                    <a:pt x="410730" y="385368"/>
                  </a:lnTo>
                  <a:lnTo>
                    <a:pt x="369671" y="379209"/>
                  </a:lnTo>
                  <a:lnTo>
                    <a:pt x="355815" y="379996"/>
                  </a:lnTo>
                  <a:lnTo>
                    <a:pt x="315328" y="391083"/>
                  </a:lnTo>
                  <a:lnTo>
                    <a:pt x="278879" y="415467"/>
                  </a:lnTo>
                  <a:lnTo>
                    <a:pt x="248500" y="454901"/>
                  </a:lnTo>
                  <a:lnTo>
                    <a:pt x="234442" y="501726"/>
                  </a:lnTo>
                  <a:lnTo>
                    <a:pt x="233553" y="518909"/>
                  </a:lnTo>
                  <a:lnTo>
                    <a:pt x="234429" y="535495"/>
                  </a:lnTo>
                  <a:lnTo>
                    <a:pt x="246367" y="579882"/>
                  </a:lnTo>
                  <a:lnTo>
                    <a:pt x="271767" y="616635"/>
                  </a:lnTo>
                  <a:lnTo>
                    <a:pt x="309981" y="646201"/>
                  </a:lnTo>
                  <a:lnTo>
                    <a:pt x="288137" y="645934"/>
                  </a:lnTo>
                  <a:lnTo>
                    <a:pt x="272161" y="647471"/>
                  </a:lnTo>
                  <a:lnTo>
                    <a:pt x="253390" y="650557"/>
                  </a:lnTo>
                  <a:lnTo>
                    <a:pt x="244475" y="653364"/>
                  </a:lnTo>
                  <a:lnTo>
                    <a:pt x="228066" y="659358"/>
                  </a:lnTo>
                  <a:lnTo>
                    <a:pt x="211518" y="664349"/>
                  </a:lnTo>
                  <a:lnTo>
                    <a:pt x="160947" y="673379"/>
                  </a:lnTo>
                  <a:lnTo>
                    <a:pt x="126377" y="674484"/>
                  </a:lnTo>
                  <a:lnTo>
                    <a:pt x="115608" y="674331"/>
                  </a:lnTo>
                  <a:lnTo>
                    <a:pt x="83185" y="674433"/>
                  </a:lnTo>
                  <a:lnTo>
                    <a:pt x="81292" y="681228"/>
                  </a:lnTo>
                  <a:lnTo>
                    <a:pt x="52070" y="681215"/>
                  </a:lnTo>
                  <a:lnTo>
                    <a:pt x="20383" y="682269"/>
                  </a:lnTo>
                  <a:lnTo>
                    <a:pt x="7721" y="689787"/>
                  </a:lnTo>
                  <a:lnTo>
                    <a:pt x="406" y="704316"/>
                  </a:lnTo>
                  <a:lnTo>
                    <a:pt x="0" y="712000"/>
                  </a:lnTo>
                  <a:lnTo>
                    <a:pt x="5803" y="726808"/>
                  </a:lnTo>
                  <a:lnTo>
                    <a:pt x="49606" y="751357"/>
                  </a:lnTo>
                  <a:lnTo>
                    <a:pt x="65608" y="751484"/>
                  </a:lnTo>
                  <a:lnTo>
                    <a:pt x="81470" y="751484"/>
                  </a:lnTo>
                  <a:lnTo>
                    <a:pt x="83108" y="758482"/>
                  </a:lnTo>
                  <a:lnTo>
                    <a:pt x="128828" y="759028"/>
                  </a:lnTo>
                  <a:lnTo>
                    <a:pt x="143929" y="758837"/>
                  </a:lnTo>
                  <a:lnTo>
                    <a:pt x="158953" y="758075"/>
                  </a:lnTo>
                  <a:lnTo>
                    <a:pt x="173812" y="756615"/>
                  </a:lnTo>
                  <a:lnTo>
                    <a:pt x="188645" y="754583"/>
                  </a:lnTo>
                  <a:lnTo>
                    <a:pt x="208305" y="751408"/>
                  </a:lnTo>
                  <a:lnTo>
                    <a:pt x="233527" y="747306"/>
                  </a:lnTo>
                  <a:lnTo>
                    <a:pt x="233527" y="842162"/>
                  </a:lnTo>
                  <a:lnTo>
                    <a:pt x="508482" y="842162"/>
                  </a:lnTo>
                  <a:lnTo>
                    <a:pt x="508482" y="814793"/>
                  </a:lnTo>
                  <a:lnTo>
                    <a:pt x="508482" y="744385"/>
                  </a:lnTo>
                  <a:lnTo>
                    <a:pt x="558253" y="756208"/>
                  </a:lnTo>
                  <a:lnTo>
                    <a:pt x="608342" y="758761"/>
                  </a:lnTo>
                  <a:lnTo>
                    <a:pt x="651522" y="758583"/>
                  </a:lnTo>
                  <a:lnTo>
                    <a:pt x="658431" y="758596"/>
                  </a:lnTo>
                  <a:lnTo>
                    <a:pt x="660069" y="751395"/>
                  </a:lnTo>
                  <a:lnTo>
                    <a:pt x="677265" y="751471"/>
                  </a:lnTo>
                  <a:lnTo>
                    <a:pt x="685723" y="751471"/>
                  </a:lnTo>
                  <a:lnTo>
                    <a:pt x="725805" y="739597"/>
                  </a:lnTo>
                  <a:lnTo>
                    <a:pt x="739000" y="724255"/>
                  </a:lnTo>
                  <a:lnTo>
                    <a:pt x="739470" y="723582"/>
                  </a:lnTo>
                  <a:lnTo>
                    <a:pt x="742683" y="715187"/>
                  </a:lnTo>
                  <a:lnTo>
                    <a:pt x="742962" y="709726"/>
                  </a:lnTo>
                  <a:lnTo>
                    <a:pt x="743127" y="706501"/>
                  </a:lnTo>
                  <a:close/>
                </a:path>
              </a:pathLst>
            </a:custGeom>
            <a:solidFill>
              <a:srgbClr val="38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62720" y="2983288"/>
              <a:ext cx="246959" cy="25289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86090" y="2983283"/>
              <a:ext cx="246948" cy="252898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7155104" y="3278746"/>
              <a:ext cx="685800" cy="140335"/>
            </a:xfrm>
            <a:custGeom>
              <a:avLst/>
              <a:gdLst/>
              <a:ahLst/>
              <a:cxnLst/>
              <a:rect l="l" t="t" r="r" b="b"/>
              <a:pathLst>
                <a:path w="685800" h="140335">
                  <a:moveTo>
                    <a:pt x="26200" y="38"/>
                  </a:moveTo>
                  <a:lnTo>
                    <a:pt x="0" y="38"/>
                  </a:lnTo>
                  <a:lnTo>
                    <a:pt x="0" y="27381"/>
                  </a:lnTo>
                  <a:lnTo>
                    <a:pt x="26200" y="27381"/>
                  </a:lnTo>
                  <a:lnTo>
                    <a:pt x="26200" y="38"/>
                  </a:lnTo>
                  <a:close/>
                </a:path>
                <a:path w="685800" h="140335">
                  <a:moveTo>
                    <a:pt x="26238" y="112407"/>
                  </a:moveTo>
                  <a:lnTo>
                    <a:pt x="38" y="112407"/>
                  </a:lnTo>
                  <a:lnTo>
                    <a:pt x="38" y="139598"/>
                  </a:lnTo>
                  <a:lnTo>
                    <a:pt x="26238" y="139598"/>
                  </a:lnTo>
                  <a:lnTo>
                    <a:pt x="26238" y="112407"/>
                  </a:lnTo>
                  <a:close/>
                </a:path>
                <a:path w="685800" h="140335">
                  <a:moveTo>
                    <a:pt x="26390" y="56400"/>
                  </a:moveTo>
                  <a:lnTo>
                    <a:pt x="203" y="56400"/>
                  </a:lnTo>
                  <a:lnTo>
                    <a:pt x="203" y="83591"/>
                  </a:lnTo>
                  <a:lnTo>
                    <a:pt x="26390" y="83591"/>
                  </a:lnTo>
                  <a:lnTo>
                    <a:pt x="26390" y="56400"/>
                  </a:lnTo>
                  <a:close/>
                </a:path>
                <a:path w="685800" h="140335">
                  <a:moveTo>
                    <a:pt x="685304" y="112445"/>
                  </a:moveTo>
                  <a:lnTo>
                    <a:pt x="659104" y="112445"/>
                  </a:lnTo>
                  <a:lnTo>
                    <a:pt x="659104" y="139788"/>
                  </a:lnTo>
                  <a:lnTo>
                    <a:pt x="685304" y="139788"/>
                  </a:lnTo>
                  <a:lnTo>
                    <a:pt x="685304" y="112445"/>
                  </a:lnTo>
                  <a:close/>
                </a:path>
                <a:path w="685800" h="140335">
                  <a:moveTo>
                    <a:pt x="685355" y="0"/>
                  </a:moveTo>
                  <a:lnTo>
                    <a:pt x="659295" y="0"/>
                  </a:lnTo>
                  <a:lnTo>
                    <a:pt x="659295" y="27190"/>
                  </a:lnTo>
                  <a:lnTo>
                    <a:pt x="685355" y="27190"/>
                  </a:lnTo>
                  <a:lnTo>
                    <a:pt x="685355" y="0"/>
                  </a:lnTo>
                  <a:close/>
                </a:path>
                <a:path w="685800" h="140335">
                  <a:moveTo>
                    <a:pt x="685444" y="56603"/>
                  </a:moveTo>
                  <a:lnTo>
                    <a:pt x="659066" y="56603"/>
                  </a:lnTo>
                  <a:lnTo>
                    <a:pt x="659066" y="83197"/>
                  </a:lnTo>
                  <a:lnTo>
                    <a:pt x="685444" y="83197"/>
                  </a:lnTo>
                  <a:lnTo>
                    <a:pt x="685444" y="56603"/>
                  </a:lnTo>
                  <a:close/>
                </a:path>
              </a:pathLst>
            </a:custGeom>
            <a:solidFill>
              <a:srgbClr val="38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7349852" y="1937948"/>
            <a:ext cx="309880" cy="311785"/>
            <a:chOff x="7349852" y="1937948"/>
            <a:chExt cx="309880" cy="311785"/>
          </a:xfrm>
        </p:grpSpPr>
        <p:sp>
          <p:nvSpPr>
            <p:cNvPr id="65" name="object 65"/>
            <p:cNvSpPr/>
            <p:nvPr/>
          </p:nvSpPr>
          <p:spPr>
            <a:xfrm>
              <a:off x="7364139" y="1952236"/>
              <a:ext cx="281305" cy="283210"/>
            </a:xfrm>
            <a:custGeom>
              <a:avLst/>
              <a:gdLst/>
              <a:ahLst/>
              <a:cxnLst/>
              <a:rect l="l" t="t" r="r" b="b"/>
              <a:pathLst>
                <a:path w="281304" h="283210">
                  <a:moveTo>
                    <a:pt x="140533" y="0"/>
                  </a:moveTo>
                  <a:lnTo>
                    <a:pt x="96113" y="7208"/>
                  </a:lnTo>
                  <a:lnTo>
                    <a:pt x="57535" y="27280"/>
                  </a:lnTo>
                  <a:lnTo>
                    <a:pt x="27114" y="57887"/>
                  </a:lnTo>
                  <a:lnTo>
                    <a:pt x="7164" y="96700"/>
                  </a:lnTo>
                  <a:lnTo>
                    <a:pt x="0" y="141390"/>
                  </a:lnTo>
                  <a:lnTo>
                    <a:pt x="7164" y="186080"/>
                  </a:lnTo>
                  <a:lnTo>
                    <a:pt x="27114" y="224893"/>
                  </a:lnTo>
                  <a:lnTo>
                    <a:pt x="57535" y="255499"/>
                  </a:lnTo>
                  <a:lnTo>
                    <a:pt x="96113" y="275571"/>
                  </a:lnTo>
                  <a:lnTo>
                    <a:pt x="140533" y="282779"/>
                  </a:lnTo>
                  <a:lnTo>
                    <a:pt x="184952" y="275571"/>
                  </a:lnTo>
                  <a:lnTo>
                    <a:pt x="223530" y="255499"/>
                  </a:lnTo>
                  <a:lnTo>
                    <a:pt x="253952" y="224893"/>
                  </a:lnTo>
                  <a:lnTo>
                    <a:pt x="273902" y="186080"/>
                  </a:lnTo>
                  <a:lnTo>
                    <a:pt x="281067" y="141390"/>
                  </a:lnTo>
                  <a:lnTo>
                    <a:pt x="273902" y="96700"/>
                  </a:lnTo>
                  <a:lnTo>
                    <a:pt x="253952" y="57887"/>
                  </a:lnTo>
                  <a:lnTo>
                    <a:pt x="223530" y="27280"/>
                  </a:lnTo>
                  <a:lnTo>
                    <a:pt x="184952" y="7208"/>
                  </a:lnTo>
                  <a:lnTo>
                    <a:pt x="140533" y="0"/>
                  </a:lnTo>
                  <a:close/>
                </a:path>
              </a:pathLst>
            </a:custGeom>
            <a:solidFill>
              <a:srgbClr val="9519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7364139" y="1952236"/>
              <a:ext cx="281305" cy="283210"/>
            </a:xfrm>
            <a:custGeom>
              <a:avLst/>
              <a:gdLst/>
              <a:ahLst/>
              <a:cxnLst/>
              <a:rect l="l" t="t" r="r" b="b"/>
              <a:pathLst>
                <a:path w="281304" h="283210">
                  <a:moveTo>
                    <a:pt x="0" y="141389"/>
                  </a:moveTo>
                  <a:lnTo>
                    <a:pt x="7164" y="96699"/>
                  </a:lnTo>
                  <a:lnTo>
                    <a:pt x="27114" y="57886"/>
                  </a:lnTo>
                  <a:lnTo>
                    <a:pt x="57536" y="27279"/>
                  </a:lnTo>
                  <a:lnTo>
                    <a:pt x="96114" y="7208"/>
                  </a:lnTo>
                  <a:lnTo>
                    <a:pt x="140534" y="0"/>
                  </a:lnTo>
                  <a:lnTo>
                    <a:pt x="184953" y="7208"/>
                  </a:lnTo>
                  <a:lnTo>
                    <a:pt x="223531" y="27279"/>
                  </a:lnTo>
                  <a:lnTo>
                    <a:pt x="253953" y="57886"/>
                  </a:lnTo>
                  <a:lnTo>
                    <a:pt x="273903" y="96699"/>
                  </a:lnTo>
                  <a:lnTo>
                    <a:pt x="281068" y="141389"/>
                  </a:lnTo>
                  <a:lnTo>
                    <a:pt x="273903" y="186079"/>
                  </a:lnTo>
                  <a:lnTo>
                    <a:pt x="253953" y="224892"/>
                  </a:lnTo>
                  <a:lnTo>
                    <a:pt x="223531" y="255499"/>
                  </a:lnTo>
                  <a:lnTo>
                    <a:pt x="184953" y="275570"/>
                  </a:lnTo>
                  <a:lnTo>
                    <a:pt x="140534" y="282779"/>
                  </a:lnTo>
                  <a:lnTo>
                    <a:pt x="96114" y="275570"/>
                  </a:lnTo>
                  <a:lnTo>
                    <a:pt x="57536" y="255499"/>
                  </a:lnTo>
                  <a:lnTo>
                    <a:pt x="27114" y="224892"/>
                  </a:lnTo>
                  <a:lnTo>
                    <a:pt x="7164" y="186079"/>
                  </a:lnTo>
                  <a:lnTo>
                    <a:pt x="0" y="141389"/>
                  </a:lnTo>
                  <a:close/>
                </a:path>
              </a:pathLst>
            </a:custGeom>
            <a:ln w="2857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7133545" y="1960372"/>
            <a:ext cx="71945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 algn="ctr">
              <a:lnSpc>
                <a:spcPct val="100000"/>
              </a:lnSpc>
              <a:spcBef>
                <a:spcPts val="100"/>
              </a:spcBef>
            </a:pPr>
            <a:r>
              <a:rPr sz="1600" b="1" spc="3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6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720"/>
              </a:spcBef>
            </a:pPr>
            <a:r>
              <a:rPr sz="1000" b="1" spc="-10" dirty="0">
                <a:solidFill>
                  <a:srgbClr val="333333"/>
                </a:solidFill>
                <a:latin typeface="Trebuchet MS"/>
                <a:cs typeface="Trebuchet MS"/>
              </a:rPr>
              <a:t>Community </a:t>
            </a:r>
            <a:r>
              <a:rPr sz="1000" b="1" spc="-25" dirty="0">
                <a:solidFill>
                  <a:srgbClr val="333333"/>
                </a:solidFill>
                <a:latin typeface="Trebuchet MS"/>
                <a:cs typeface="Trebuchet MS"/>
              </a:rPr>
              <a:t>CSR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077533" y="82199"/>
            <a:ext cx="8754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Achieving</a:t>
            </a:r>
            <a:endParaRPr sz="1400" dirty="0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69" name="object 69"/>
          <p:cNvSpPr txBox="1">
            <a:spLocks noGrp="1"/>
          </p:cNvSpPr>
          <p:nvPr>
            <p:ph type="title"/>
          </p:nvPr>
        </p:nvSpPr>
        <p:spPr>
          <a:xfrm>
            <a:off x="3614898" y="231139"/>
            <a:ext cx="19799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Century Gothic" panose="020B0502020202020204" pitchFamily="34" charset="0"/>
                <a:cs typeface="Gill Sans MT"/>
              </a:rPr>
              <a:t>Sustainability</a:t>
            </a:r>
            <a:endParaRPr sz="2400" dirty="0">
              <a:latin typeface="Century Gothic" panose="020B0502020202020204" pitchFamily="34" charset="0"/>
              <a:cs typeface="Gill Sans MT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700623" y="559307"/>
            <a:ext cx="1809114" cy="909319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065" marR="5080" algn="ctr">
              <a:lnSpc>
                <a:spcPts val="1420"/>
              </a:lnSpc>
              <a:spcBef>
                <a:spcPts val="360"/>
              </a:spcBef>
            </a:pPr>
            <a:r>
              <a:rPr sz="1400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across</a:t>
            </a:r>
            <a:r>
              <a:rPr sz="1400" spc="-55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the</a:t>
            </a:r>
            <a:r>
              <a:rPr sz="1400" spc="-55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entire</a:t>
            </a:r>
            <a:r>
              <a:rPr sz="1400" spc="-50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value chain</a:t>
            </a:r>
            <a:endParaRPr sz="1400" dirty="0">
              <a:latin typeface="Century Gothic" panose="020B0502020202020204" pitchFamily="34" charset="0"/>
              <a:cs typeface="Tahoma"/>
            </a:endParaRPr>
          </a:p>
          <a:p>
            <a:pPr marL="574040" marR="606425" algn="ctr">
              <a:lnSpc>
                <a:spcPct val="101400"/>
              </a:lnSpc>
              <a:spcBef>
                <a:spcPts val="450"/>
              </a:spcBef>
            </a:pPr>
            <a:r>
              <a:rPr sz="1400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6</a:t>
            </a:r>
            <a:r>
              <a:rPr sz="1400" spc="-110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Pillars </a:t>
            </a:r>
            <a:r>
              <a:rPr sz="1400" spc="-20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FY26</a:t>
            </a:r>
            <a:endParaRPr sz="1400" dirty="0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045665" y="4345940"/>
            <a:ext cx="5029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5" dirty="0">
                <a:latin typeface="Century Gothic" panose="020B0502020202020204" pitchFamily="34" charset="0"/>
                <a:cs typeface="Lucida Sans Unicode"/>
              </a:rPr>
              <a:t>Sustainability</a:t>
            </a:r>
            <a:r>
              <a:rPr sz="1800" spc="-215" dirty="0">
                <a:latin typeface="Century Gothic" panose="020B0502020202020204" pitchFamily="34" charset="0"/>
                <a:cs typeface="Lucida Sans Unicode"/>
              </a:rPr>
              <a:t> </a:t>
            </a:r>
            <a:r>
              <a:rPr sz="1800" spc="-155" dirty="0">
                <a:latin typeface="Century Gothic" panose="020B0502020202020204" pitchFamily="34" charset="0"/>
                <a:cs typeface="Lucida Sans Unicode"/>
              </a:rPr>
              <a:t>is</a:t>
            </a:r>
            <a:r>
              <a:rPr sz="1800" spc="-215" dirty="0">
                <a:latin typeface="Century Gothic" panose="020B0502020202020204" pitchFamily="34" charset="0"/>
                <a:cs typeface="Lucida Sans Unicode"/>
              </a:rPr>
              <a:t> </a:t>
            </a:r>
            <a:r>
              <a:rPr sz="1800" spc="-120" dirty="0">
                <a:latin typeface="Century Gothic" panose="020B0502020202020204" pitchFamily="34" charset="0"/>
                <a:cs typeface="Lucida Sans Unicode"/>
              </a:rPr>
              <a:t>one</a:t>
            </a:r>
            <a:r>
              <a:rPr sz="1800" spc="-220" dirty="0">
                <a:latin typeface="Century Gothic" panose="020B0502020202020204" pitchFamily="34" charset="0"/>
                <a:cs typeface="Lucida Sans Unicode"/>
              </a:rPr>
              <a:t> </a:t>
            </a:r>
            <a:r>
              <a:rPr sz="1800" spc="-90" dirty="0">
                <a:latin typeface="Century Gothic" panose="020B0502020202020204" pitchFamily="34" charset="0"/>
                <a:cs typeface="Lucida Sans Unicode"/>
              </a:rPr>
              <a:t>of</a:t>
            </a:r>
            <a:r>
              <a:rPr sz="1800" spc="-220" dirty="0">
                <a:latin typeface="Century Gothic" panose="020B0502020202020204" pitchFamily="34" charset="0"/>
                <a:cs typeface="Lucida Sans Unicode"/>
              </a:rPr>
              <a:t> </a:t>
            </a:r>
            <a:r>
              <a:rPr sz="1800" spc="-140" dirty="0">
                <a:latin typeface="Century Gothic" panose="020B0502020202020204" pitchFamily="34" charset="0"/>
                <a:cs typeface="Lucida Sans Unicode"/>
              </a:rPr>
              <a:t>our</a:t>
            </a:r>
            <a:r>
              <a:rPr sz="1800" spc="-215" dirty="0">
                <a:latin typeface="Century Gothic" panose="020B0502020202020204" pitchFamily="34" charset="0"/>
                <a:cs typeface="Lucida Sans Unicode"/>
              </a:rPr>
              <a:t> </a:t>
            </a:r>
            <a:r>
              <a:rPr sz="1800" spc="-75" dirty="0">
                <a:latin typeface="Century Gothic" panose="020B0502020202020204" pitchFamily="34" charset="0"/>
                <a:cs typeface="Lucida Sans Unicode"/>
              </a:rPr>
              <a:t>key</a:t>
            </a:r>
            <a:r>
              <a:rPr sz="1800" spc="-215" dirty="0">
                <a:latin typeface="Century Gothic" panose="020B0502020202020204" pitchFamily="34" charset="0"/>
                <a:cs typeface="Lucida Sans Unicode"/>
              </a:rPr>
              <a:t> </a:t>
            </a:r>
            <a:r>
              <a:rPr sz="1800" spc="-90" dirty="0">
                <a:latin typeface="Century Gothic" panose="020B0502020202020204" pitchFamily="34" charset="0"/>
                <a:cs typeface="Lucida Sans Unicode"/>
              </a:rPr>
              <a:t>Pillars</a:t>
            </a:r>
            <a:r>
              <a:rPr sz="1800" spc="-215" dirty="0">
                <a:latin typeface="Century Gothic" panose="020B0502020202020204" pitchFamily="34" charset="0"/>
                <a:cs typeface="Lucida Sans Unicode"/>
              </a:rPr>
              <a:t> </a:t>
            </a:r>
            <a:r>
              <a:rPr sz="1800" spc="-90" dirty="0">
                <a:latin typeface="Century Gothic" panose="020B0502020202020204" pitchFamily="34" charset="0"/>
                <a:cs typeface="Lucida Sans Unicode"/>
              </a:rPr>
              <a:t>of</a:t>
            </a:r>
            <a:r>
              <a:rPr sz="1800" spc="-220" dirty="0">
                <a:latin typeface="Century Gothic" panose="020B0502020202020204" pitchFamily="34" charset="0"/>
                <a:cs typeface="Lucida Sans Unicode"/>
              </a:rPr>
              <a:t> </a:t>
            </a:r>
            <a:r>
              <a:rPr sz="1800" spc="-140" dirty="0">
                <a:latin typeface="Century Gothic" panose="020B0502020202020204" pitchFamily="34" charset="0"/>
                <a:cs typeface="Lucida Sans Unicode"/>
              </a:rPr>
              <a:t>vision</a:t>
            </a:r>
            <a:r>
              <a:rPr sz="1800" spc="-225" dirty="0">
                <a:latin typeface="Century Gothic" panose="020B0502020202020204" pitchFamily="34" charset="0"/>
                <a:cs typeface="Lucida Sans Unicode"/>
              </a:rPr>
              <a:t> </a:t>
            </a:r>
            <a:r>
              <a:rPr sz="1800" spc="-35" dirty="0">
                <a:latin typeface="Century Gothic" panose="020B0502020202020204" pitchFamily="34" charset="0"/>
                <a:cs typeface="Lucida Sans Unicode"/>
              </a:rPr>
              <a:t>FY26</a:t>
            </a:r>
            <a:endParaRPr sz="1800" dirty="0">
              <a:latin typeface="Century Gothic" panose="020B0502020202020204" pitchFamily="34" charset="0"/>
              <a:cs typeface="Lucida Sans Unicod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505" y="4376284"/>
            <a:ext cx="1733438" cy="75160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2588" y="369315"/>
            <a:ext cx="248301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latin typeface="Century Gothic" panose="020B0502020202020204" pitchFamily="34" charset="0"/>
              </a:rPr>
              <a:t>Our</a:t>
            </a:r>
            <a:r>
              <a:rPr spc="-240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Approach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2588" y="974342"/>
            <a:ext cx="3603625" cy="185621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90500" marR="5080" indent="-177800">
              <a:lnSpc>
                <a:spcPct val="100800"/>
              </a:lnSpc>
              <a:spcBef>
                <a:spcPts val="85"/>
              </a:spcBef>
              <a:buClr>
                <a:srgbClr val="9719EF"/>
              </a:buClr>
              <a:buFont typeface="Arial"/>
              <a:buChar char="•"/>
              <a:tabLst>
                <a:tab pos="190500" algn="l"/>
              </a:tabLst>
            </a:pPr>
            <a:r>
              <a:rPr sz="1200" spc="-10" dirty="0">
                <a:latin typeface="Century Gothic" panose="020B0502020202020204" pitchFamily="34" charset="0"/>
                <a:cs typeface="Tahoma"/>
              </a:rPr>
              <a:t>Initiatives</a:t>
            </a:r>
            <a:r>
              <a:rPr sz="1200" spc="-10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are</a:t>
            </a:r>
            <a:r>
              <a:rPr sz="1200" spc="-8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mapped</a:t>
            </a:r>
            <a:r>
              <a:rPr sz="1200" spc="-9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to</a:t>
            </a:r>
            <a:r>
              <a:rPr sz="1200" spc="-8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Sustainable</a:t>
            </a:r>
            <a:r>
              <a:rPr sz="1200" spc="-8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Development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Goals</a:t>
            </a:r>
            <a:r>
              <a:rPr sz="1200" spc="-9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(SDGs)</a:t>
            </a:r>
            <a:r>
              <a:rPr sz="1200" spc="-9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and</a:t>
            </a:r>
            <a:r>
              <a:rPr sz="1200" spc="-9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particularly</a:t>
            </a:r>
            <a:r>
              <a:rPr sz="1200" spc="-9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work</a:t>
            </a:r>
            <a:r>
              <a:rPr sz="1200" spc="-9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on</a:t>
            </a:r>
            <a:r>
              <a:rPr sz="1200" spc="-10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SDG17,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Partnership</a:t>
            </a:r>
            <a:r>
              <a:rPr sz="1200" spc="-15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for</a:t>
            </a:r>
            <a:r>
              <a:rPr sz="1200" spc="-16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the</a:t>
            </a:r>
            <a:r>
              <a:rPr sz="1200" spc="-14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Goals.</a:t>
            </a:r>
            <a:endParaRPr sz="1200" dirty="0">
              <a:latin typeface="Century Gothic" panose="020B0502020202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9719EF"/>
              </a:buClr>
              <a:buFont typeface="Arial"/>
              <a:buChar char="•"/>
            </a:pPr>
            <a:endParaRPr sz="1050" dirty="0">
              <a:latin typeface="Century Gothic" panose="020B0502020202020204" pitchFamily="34" charset="0"/>
              <a:cs typeface="Tahoma"/>
            </a:endParaRPr>
          </a:p>
          <a:p>
            <a:pPr marL="190500" marR="250190" indent="-177800">
              <a:lnSpc>
                <a:spcPct val="103299"/>
              </a:lnSpc>
              <a:buClr>
                <a:srgbClr val="9719EF"/>
              </a:buClr>
              <a:buFont typeface="Arial"/>
              <a:buChar char="•"/>
              <a:tabLst>
                <a:tab pos="190500" algn="l"/>
              </a:tabLst>
            </a:pPr>
            <a:r>
              <a:rPr sz="1200" spc="75" dirty="0">
                <a:latin typeface="Century Gothic" panose="020B0502020202020204" pitchFamily="34" charset="0"/>
                <a:cs typeface="Tahoma"/>
              </a:rPr>
              <a:t>A</a:t>
            </a:r>
            <a:r>
              <a:rPr sz="1200" spc="-10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Sustainability</a:t>
            </a:r>
            <a:r>
              <a:rPr sz="1200" spc="-10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Steering</a:t>
            </a:r>
            <a:r>
              <a:rPr sz="1200" spc="-9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Group</a:t>
            </a:r>
            <a:r>
              <a:rPr sz="1200" spc="-10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reporting</a:t>
            </a:r>
            <a:r>
              <a:rPr sz="1200" spc="-9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to</a:t>
            </a:r>
            <a:r>
              <a:rPr sz="1200" spc="-9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5" dirty="0">
                <a:latin typeface="Century Gothic" panose="020B0502020202020204" pitchFamily="34" charset="0"/>
                <a:cs typeface="Tahoma"/>
              </a:rPr>
              <a:t>the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Board</a:t>
            </a:r>
            <a:r>
              <a:rPr sz="1200" spc="-114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to</a:t>
            </a:r>
            <a:r>
              <a:rPr sz="1200" spc="-10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0" dirty="0">
                <a:latin typeface="Century Gothic" panose="020B0502020202020204" pitchFamily="34" charset="0"/>
                <a:cs typeface="Tahoma"/>
              </a:rPr>
              <a:t>drive</a:t>
            </a:r>
            <a:r>
              <a:rPr sz="1200" spc="-10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the</a:t>
            </a:r>
            <a:r>
              <a:rPr sz="1200" spc="-10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0" dirty="0">
                <a:latin typeface="Century Gothic" panose="020B0502020202020204" pitchFamily="34" charset="0"/>
                <a:cs typeface="Tahoma"/>
              </a:rPr>
              <a:t>journey</a:t>
            </a:r>
            <a:r>
              <a:rPr sz="1200" spc="-10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forward</a:t>
            </a:r>
            <a:endParaRPr sz="1200" dirty="0">
              <a:latin typeface="Century Gothic" panose="020B0502020202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9719EF"/>
              </a:buClr>
              <a:buFont typeface="Arial"/>
              <a:buChar char="•"/>
            </a:pPr>
            <a:endParaRPr sz="1250" dirty="0">
              <a:latin typeface="Century Gothic" panose="020B0502020202020204" pitchFamily="34" charset="0"/>
              <a:cs typeface="Tahoma"/>
            </a:endParaRPr>
          </a:p>
          <a:p>
            <a:pPr marL="190500" marR="330835" indent="-177800">
              <a:lnSpc>
                <a:spcPts val="1390"/>
              </a:lnSpc>
              <a:spcBef>
                <a:spcPts val="5"/>
              </a:spcBef>
              <a:buClr>
                <a:srgbClr val="9719EF"/>
              </a:buClr>
              <a:buFont typeface="Arial"/>
              <a:buChar char="•"/>
              <a:tabLst>
                <a:tab pos="190500" algn="l"/>
              </a:tabLst>
            </a:pPr>
            <a:r>
              <a:rPr sz="1200" spc="-10" dirty="0">
                <a:latin typeface="Century Gothic" panose="020B0502020202020204" pitchFamily="34" charset="0"/>
                <a:cs typeface="Tahoma"/>
              </a:rPr>
              <a:t>Implemented</a:t>
            </a:r>
            <a:r>
              <a:rPr sz="1200" spc="-9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ISO26000-</a:t>
            </a:r>
            <a:r>
              <a:rPr sz="1200" spc="-8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Framework</a:t>
            </a:r>
            <a:r>
              <a:rPr sz="1200" spc="-9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on</a:t>
            </a:r>
            <a:r>
              <a:rPr sz="1200" spc="-10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Social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Responsibility</a:t>
            </a:r>
            <a:r>
              <a:rPr sz="1200" spc="-14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across</a:t>
            </a:r>
            <a:r>
              <a:rPr sz="1200" spc="-14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the</a:t>
            </a:r>
            <a:r>
              <a:rPr sz="1200" spc="-13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organisation</a:t>
            </a:r>
            <a:endParaRPr sz="1200" dirty="0">
              <a:latin typeface="Century Gothic" panose="020B0502020202020204" pitchFamily="34" charset="0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" y="3059646"/>
            <a:ext cx="1316639" cy="131663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903152" y="369315"/>
            <a:ext cx="180244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9719EF"/>
                </a:solidFill>
                <a:latin typeface="Century Gothic" panose="020B0502020202020204" pitchFamily="34" charset="0"/>
                <a:cs typeface="Trebuchet MS"/>
              </a:rPr>
              <a:t>Our</a:t>
            </a:r>
            <a:r>
              <a:rPr sz="2800" b="1" spc="-240" dirty="0">
                <a:solidFill>
                  <a:srgbClr val="9719EF"/>
                </a:solidFill>
                <a:latin typeface="Century Gothic" panose="020B0502020202020204" pitchFamily="34" charset="0"/>
                <a:cs typeface="Trebuchet MS"/>
              </a:rPr>
              <a:t> </a:t>
            </a:r>
            <a:r>
              <a:rPr sz="2800" b="1" spc="-10" dirty="0">
                <a:solidFill>
                  <a:srgbClr val="9719EF"/>
                </a:solidFill>
                <a:latin typeface="Century Gothic" panose="020B0502020202020204" pitchFamily="34" charset="0"/>
                <a:cs typeface="Trebuchet MS"/>
              </a:rPr>
              <a:t>Vision</a:t>
            </a:r>
            <a:endParaRPr sz="28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03152" y="944371"/>
            <a:ext cx="3803226" cy="2423227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90500" marR="5080" indent="-177800">
              <a:lnSpc>
                <a:spcPct val="100800"/>
              </a:lnSpc>
              <a:spcBef>
                <a:spcPts val="85"/>
              </a:spcBef>
              <a:buClr>
                <a:srgbClr val="9719EF"/>
              </a:buClr>
              <a:buFont typeface="Arial"/>
              <a:buChar char="•"/>
              <a:tabLst>
                <a:tab pos="190500" algn="l"/>
              </a:tabLst>
            </a:pPr>
            <a:r>
              <a:rPr sz="1200" dirty="0">
                <a:latin typeface="Century Gothic" panose="020B0502020202020204" pitchFamily="34" charset="0"/>
                <a:cs typeface="Tahoma"/>
              </a:rPr>
              <a:t>Commitment</a:t>
            </a:r>
            <a:r>
              <a:rPr sz="1200" spc="-114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to</a:t>
            </a:r>
            <a:r>
              <a:rPr sz="1200" spc="-11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be</a:t>
            </a:r>
            <a:r>
              <a:rPr sz="1200" spc="-105" dirty="0">
                <a:latin typeface="Century Gothic" panose="020B0502020202020204" pitchFamily="34" charset="0"/>
                <a:cs typeface="Tahoma"/>
              </a:rPr>
              <a:t> </a:t>
            </a:r>
            <a:r>
              <a:rPr lang="en-US" sz="1200" dirty="0">
                <a:latin typeface="Century Gothic" panose="020B0502020202020204" pitchFamily="34" charset="0"/>
                <a:cs typeface="Tahoma"/>
              </a:rPr>
              <a:t>Carbon Neutral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by</a:t>
            </a:r>
            <a:r>
              <a:rPr sz="1200" spc="-10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2050;</a:t>
            </a:r>
            <a:r>
              <a:rPr sz="1200" spc="14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Conducted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Climate</a:t>
            </a:r>
            <a:r>
              <a:rPr sz="1200" spc="-11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5" dirty="0">
                <a:latin typeface="Century Gothic" panose="020B0502020202020204" pitchFamily="34" charset="0"/>
                <a:cs typeface="Tahoma"/>
              </a:rPr>
              <a:t>Risk</a:t>
            </a:r>
            <a:r>
              <a:rPr sz="1200" spc="-114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0" dirty="0">
                <a:latin typeface="Century Gothic" panose="020B0502020202020204" pitchFamily="34" charset="0"/>
                <a:cs typeface="Tahoma"/>
              </a:rPr>
              <a:t>Assessment</a:t>
            </a:r>
            <a:r>
              <a:rPr sz="1200" spc="-11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as</a:t>
            </a:r>
            <a:r>
              <a:rPr sz="1200" spc="-114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per</a:t>
            </a:r>
            <a:r>
              <a:rPr sz="1200" spc="-12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Taskforce</a:t>
            </a:r>
            <a:r>
              <a:rPr sz="1200" spc="-10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on</a:t>
            </a:r>
            <a:r>
              <a:rPr sz="1200" spc="-12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Climate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related</a:t>
            </a:r>
            <a:r>
              <a:rPr sz="1200" spc="-13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Financial</a:t>
            </a:r>
            <a:r>
              <a:rPr sz="1200" spc="-13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Disclosures</a:t>
            </a:r>
            <a:r>
              <a:rPr sz="1200" spc="11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Framework</a:t>
            </a:r>
            <a:endParaRPr sz="1200" dirty="0">
              <a:latin typeface="Century Gothic" panose="020B0502020202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9719EF"/>
              </a:buClr>
              <a:buFont typeface="Arial"/>
              <a:buChar char="•"/>
            </a:pPr>
            <a:endParaRPr sz="1050" dirty="0">
              <a:latin typeface="Century Gothic" panose="020B0502020202020204" pitchFamily="34" charset="0"/>
              <a:cs typeface="Tahoma"/>
            </a:endParaRPr>
          </a:p>
          <a:p>
            <a:pPr marL="190500" marR="112395" indent="-177800">
              <a:lnSpc>
                <a:spcPct val="103299"/>
              </a:lnSpc>
              <a:buClr>
                <a:srgbClr val="9719EF"/>
              </a:buClr>
              <a:buFont typeface="Arial"/>
              <a:buChar char="•"/>
              <a:tabLst>
                <a:tab pos="190500" algn="l"/>
              </a:tabLst>
            </a:pPr>
            <a:r>
              <a:rPr sz="1200" spc="-10" dirty="0">
                <a:latin typeface="Century Gothic" panose="020B0502020202020204" pitchFamily="34" charset="0"/>
                <a:cs typeface="Tahoma"/>
              </a:rPr>
              <a:t>Sourcing</a:t>
            </a:r>
            <a:r>
              <a:rPr sz="1200" spc="-6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of</a:t>
            </a:r>
            <a:r>
              <a:rPr sz="1200" spc="-5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Sustainable</a:t>
            </a:r>
            <a:r>
              <a:rPr sz="1200" spc="-6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Natural</a:t>
            </a:r>
            <a:r>
              <a:rPr sz="1200" spc="-6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35" dirty="0">
                <a:latin typeface="Century Gothic" panose="020B0502020202020204" pitchFamily="34" charset="0"/>
                <a:cs typeface="Tahoma"/>
              </a:rPr>
              <a:t>rubber;</a:t>
            </a:r>
            <a:r>
              <a:rPr sz="1200" spc="-6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Member</a:t>
            </a:r>
            <a:r>
              <a:rPr sz="1200" spc="-6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5" dirty="0">
                <a:latin typeface="Century Gothic" panose="020B0502020202020204" pitchFamily="34" charset="0"/>
                <a:cs typeface="Tahoma"/>
              </a:rPr>
              <a:t>of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Global</a:t>
            </a:r>
            <a:r>
              <a:rPr sz="1200" spc="-4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Platform</a:t>
            </a:r>
            <a:r>
              <a:rPr sz="1200" spc="-4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for</a:t>
            </a:r>
            <a:r>
              <a:rPr sz="1200" spc="-4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Sustainable</a:t>
            </a:r>
            <a:r>
              <a:rPr sz="1200" spc="-4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Natural</a:t>
            </a:r>
            <a:r>
              <a:rPr sz="1200" spc="-3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Rubber</a:t>
            </a:r>
            <a:endParaRPr sz="1200" dirty="0">
              <a:latin typeface="Century Gothic" panose="020B0502020202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9719EF"/>
              </a:buClr>
              <a:buFont typeface="Arial"/>
              <a:buChar char="•"/>
            </a:pPr>
            <a:endParaRPr sz="1200" dirty="0">
              <a:latin typeface="Century Gothic" panose="020B0502020202020204" pitchFamily="34" charset="0"/>
              <a:cs typeface="Tahoma"/>
            </a:endParaRPr>
          </a:p>
          <a:p>
            <a:pPr marL="190500" marR="221615" indent="-177800">
              <a:lnSpc>
                <a:spcPct val="97500"/>
              </a:lnSpc>
              <a:buClr>
                <a:srgbClr val="9719EF"/>
              </a:buClr>
              <a:buFont typeface="Arial"/>
              <a:buChar char="•"/>
              <a:tabLst>
                <a:tab pos="190500" algn="l"/>
              </a:tabLst>
            </a:pPr>
            <a:r>
              <a:rPr sz="1200" dirty="0">
                <a:latin typeface="Century Gothic" panose="020B0502020202020204" pitchFamily="34" charset="0"/>
                <a:cs typeface="Tahoma"/>
              </a:rPr>
              <a:t>Aspire</a:t>
            </a:r>
            <a:r>
              <a:rPr sz="1200" spc="-12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to</a:t>
            </a:r>
            <a:r>
              <a:rPr sz="1200" spc="-12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reach</a:t>
            </a:r>
            <a:r>
              <a:rPr sz="1200" spc="-13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out</a:t>
            </a:r>
            <a:r>
              <a:rPr sz="1200" spc="-13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to</a:t>
            </a:r>
            <a:r>
              <a:rPr sz="1200" spc="-12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5" dirty="0">
                <a:latin typeface="Century Gothic" panose="020B0502020202020204" pitchFamily="34" charset="0"/>
                <a:cs typeface="Tahoma"/>
              </a:rPr>
              <a:t>over</a:t>
            </a:r>
            <a:r>
              <a:rPr sz="1200" spc="-13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60" dirty="0">
                <a:latin typeface="Century Gothic" panose="020B0502020202020204" pitchFamily="34" charset="0"/>
                <a:cs typeface="Tahoma"/>
              </a:rPr>
              <a:t>11</a:t>
            </a:r>
            <a:r>
              <a:rPr sz="1200" spc="-12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million</a:t>
            </a:r>
            <a:r>
              <a:rPr sz="1200" spc="-13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beneficiaries through</a:t>
            </a:r>
            <a:r>
              <a:rPr sz="1200" spc="-9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5" dirty="0">
                <a:latin typeface="Century Gothic" panose="020B0502020202020204" pitchFamily="34" charset="0"/>
                <a:cs typeface="Tahoma"/>
              </a:rPr>
              <a:t>our</a:t>
            </a:r>
            <a:r>
              <a:rPr sz="1200" spc="-10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Corporate</a:t>
            </a:r>
            <a:r>
              <a:rPr sz="1200" spc="-8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Responsibility</a:t>
            </a:r>
            <a:r>
              <a:rPr sz="1200" spc="-8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Programme across</a:t>
            </a:r>
            <a:r>
              <a:rPr sz="1200" spc="-12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0" dirty="0">
                <a:latin typeface="Century Gothic" panose="020B0502020202020204" pitchFamily="34" charset="0"/>
                <a:cs typeface="Tahoma"/>
              </a:rPr>
              <a:t>India</a:t>
            </a:r>
            <a:r>
              <a:rPr sz="1200" spc="-114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and</a:t>
            </a:r>
            <a:r>
              <a:rPr sz="1200" spc="-114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Europe</a:t>
            </a:r>
            <a:r>
              <a:rPr sz="1200" spc="-11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by</a:t>
            </a:r>
            <a:r>
              <a:rPr sz="1200" spc="-114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0" dirty="0">
                <a:latin typeface="Century Gothic" panose="020B0502020202020204" pitchFamily="34" charset="0"/>
                <a:cs typeface="Tahoma"/>
              </a:rPr>
              <a:t>FY26</a:t>
            </a:r>
            <a:endParaRPr sz="1200" dirty="0">
              <a:latin typeface="Century Gothic" panose="020B0502020202020204" pitchFamily="34" charset="0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110426" y="3488765"/>
            <a:ext cx="3190347" cy="1623544"/>
            <a:chOff x="5074920" y="2983899"/>
            <a:chExt cx="3819525" cy="191770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4920" y="3032759"/>
              <a:ext cx="3819144" cy="15392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76825" y="2983899"/>
              <a:ext cx="3817071" cy="15355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77166" y="4298380"/>
              <a:ext cx="3816729" cy="6031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4478" y="255862"/>
            <a:ext cx="6692122" cy="784829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919"/>
              </a:spcBef>
            </a:pPr>
            <a:r>
              <a:rPr spc="-10" dirty="0">
                <a:latin typeface="Century Gothic" panose="020B0502020202020204" pitchFamily="34" charset="0"/>
              </a:rPr>
              <a:t>Our</a:t>
            </a:r>
            <a:r>
              <a:rPr spc="-240" dirty="0">
                <a:latin typeface="Century Gothic" panose="020B0502020202020204" pitchFamily="34" charset="0"/>
              </a:rPr>
              <a:t> </a:t>
            </a:r>
            <a:r>
              <a:rPr spc="-55" dirty="0">
                <a:latin typeface="Century Gothic" panose="020B0502020202020204" pitchFamily="34" charset="0"/>
              </a:rPr>
              <a:t>work</a:t>
            </a:r>
            <a:r>
              <a:rPr spc="-235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spans</a:t>
            </a:r>
            <a:r>
              <a:rPr spc="-235" dirty="0">
                <a:latin typeface="Century Gothic" panose="020B0502020202020204" pitchFamily="34" charset="0"/>
              </a:rPr>
              <a:t> </a:t>
            </a:r>
            <a:r>
              <a:rPr spc="-35" dirty="0">
                <a:latin typeface="Century Gothic" panose="020B0502020202020204" pitchFamily="34" charset="0"/>
              </a:rPr>
              <a:t>across</a:t>
            </a:r>
            <a:r>
              <a:rPr spc="-240" dirty="0">
                <a:latin typeface="Century Gothic" panose="020B0502020202020204" pitchFamily="34" charset="0"/>
              </a:rPr>
              <a:t> </a:t>
            </a:r>
            <a:r>
              <a:rPr spc="-80" dirty="0">
                <a:latin typeface="Century Gothic" panose="020B0502020202020204" pitchFamily="34" charset="0"/>
              </a:rPr>
              <a:t>Europe</a:t>
            </a:r>
            <a:r>
              <a:rPr spc="-235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and</a:t>
            </a:r>
            <a:r>
              <a:rPr spc="-229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India</a:t>
            </a:r>
          </a:p>
          <a:p>
            <a:pPr marL="26670">
              <a:lnSpc>
                <a:spcPct val="100000"/>
              </a:lnSpc>
              <a:spcBef>
                <a:spcPts val="350"/>
              </a:spcBef>
            </a:pPr>
            <a:r>
              <a:rPr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Biodiversity</a:t>
            </a:r>
            <a:r>
              <a:rPr sz="1200" b="0" spc="-155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spc="-1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Conservation</a:t>
            </a:r>
            <a:endParaRPr sz="1200" dirty="0">
              <a:latin typeface="Century Gothic" panose="020B0502020202020204" pitchFamily="34" charset="0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5598" y="1118233"/>
            <a:ext cx="3314806" cy="33251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94402" y="1151635"/>
            <a:ext cx="2950845" cy="2708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15"/>
              </a:lnSpc>
              <a:spcBef>
                <a:spcPts val="100"/>
              </a:spcBef>
            </a:pPr>
            <a:r>
              <a:rPr sz="1200" b="1" spc="-10" dirty="0">
                <a:solidFill>
                  <a:srgbClr val="9719EF"/>
                </a:solidFill>
                <a:latin typeface="Century Gothic" panose="020B0502020202020204" pitchFamily="34" charset="0"/>
                <a:cs typeface="Trebuchet MS"/>
              </a:rPr>
              <a:t>India</a:t>
            </a:r>
            <a:endParaRPr sz="1200" dirty="0">
              <a:latin typeface="Century Gothic" panose="020B0502020202020204" pitchFamily="34" charset="0"/>
              <a:cs typeface="Trebuchet MS"/>
            </a:endParaRPr>
          </a:p>
          <a:p>
            <a:pPr marL="192405" indent="-179705">
              <a:lnSpc>
                <a:spcPts val="1415"/>
              </a:lnSpc>
              <a:buClr>
                <a:srgbClr val="9719EF"/>
              </a:buClr>
              <a:buFont typeface="Arial"/>
              <a:buChar char="•"/>
              <a:tabLst>
                <a:tab pos="192405" algn="l"/>
              </a:tabLst>
            </a:pPr>
            <a:r>
              <a:rPr sz="1200" dirty="0">
                <a:latin typeface="Century Gothic" panose="020B0502020202020204" pitchFamily="34" charset="0"/>
                <a:cs typeface="Tahoma"/>
              </a:rPr>
              <a:t>Mangrove</a:t>
            </a:r>
            <a:r>
              <a:rPr sz="1200" spc="-9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Conservation</a:t>
            </a:r>
            <a:r>
              <a:rPr sz="1200" spc="-10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Project</a:t>
            </a:r>
            <a:r>
              <a:rPr sz="1200" spc="-9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60" dirty="0">
                <a:latin typeface="Century Gothic" panose="020B0502020202020204" pitchFamily="34" charset="0"/>
                <a:cs typeface="Tahoma"/>
              </a:rPr>
              <a:t>at</a:t>
            </a:r>
            <a:r>
              <a:rPr sz="1200" spc="-9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Kerala</a:t>
            </a:r>
            <a:endParaRPr sz="1200" dirty="0">
              <a:latin typeface="Century Gothic" panose="020B0502020202020204" pitchFamily="34" charset="0"/>
              <a:cs typeface="Tahoma"/>
            </a:endParaRPr>
          </a:p>
          <a:p>
            <a:pPr marL="192405" indent="-179705">
              <a:lnSpc>
                <a:spcPct val="100000"/>
              </a:lnSpc>
              <a:spcBef>
                <a:spcPts val="70"/>
              </a:spcBef>
              <a:buClr>
                <a:srgbClr val="9719EF"/>
              </a:buClr>
              <a:buFont typeface="Arial"/>
              <a:buChar char="•"/>
              <a:tabLst>
                <a:tab pos="192405" algn="l"/>
              </a:tabLst>
            </a:pPr>
            <a:r>
              <a:rPr sz="1200" dirty="0">
                <a:latin typeface="Century Gothic" panose="020B0502020202020204" pitchFamily="34" charset="0"/>
                <a:cs typeface="Tahoma"/>
              </a:rPr>
              <a:t>Afforestation</a:t>
            </a:r>
            <a:r>
              <a:rPr sz="1200" spc="-10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project</a:t>
            </a:r>
            <a:r>
              <a:rPr sz="1200" spc="-9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60" dirty="0">
                <a:latin typeface="Century Gothic" panose="020B0502020202020204" pitchFamily="34" charset="0"/>
                <a:cs typeface="Tahoma"/>
              </a:rPr>
              <a:t>at</a:t>
            </a:r>
            <a:r>
              <a:rPr sz="1200" spc="-10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Tamil</a:t>
            </a:r>
            <a:r>
              <a:rPr sz="1200" spc="-9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0" dirty="0">
                <a:latin typeface="Century Gothic" panose="020B0502020202020204" pitchFamily="34" charset="0"/>
                <a:cs typeface="Tahoma"/>
              </a:rPr>
              <a:t>Nadu</a:t>
            </a:r>
            <a:endParaRPr sz="1200" dirty="0">
              <a:latin typeface="Century Gothic" panose="020B0502020202020204" pitchFamily="34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9719EF"/>
              </a:buClr>
              <a:buFont typeface="Arial"/>
              <a:buChar char="•"/>
            </a:pPr>
            <a:endParaRPr sz="1100" dirty="0">
              <a:latin typeface="Century Gothic" panose="020B0502020202020204" pitchFamily="34" charset="0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b="1" spc="-10" dirty="0">
                <a:solidFill>
                  <a:srgbClr val="9719EF"/>
                </a:solidFill>
                <a:latin typeface="Century Gothic" panose="020B0502020202020204" pitchFamily="34" charset="0"/>
                <a:cs typeface="Trebuchet MS"/>
              </a:rPr>
              <a:t>Europe</a:t>
            </a:r>
            <a:endParaRPr sz="1200" dirty="0">
              <a:latin typeface="Century Gothic" panose="020B0502020202020204" pitchFamily="34" charset="0"/>
              <a:cs typeface="Trebuchet MS"/>
            </a:endParaRPr>
          </a:p>
          <a:p>
            <a:pPr marL="192405" indent="-179705">
              <a:lnSpc>
                <a:spcPts val="1415"/>
              </a:lnSpc>
              <a:spcBef>
                <a:spcPts val="75"/>
              </a:spcBef>
              <a:buClr>
                <a:srgbClr val="9719EF"/>
              </a:buClr>
              <a:buFont typeface="Arial"/>
              <a:buChar char="•"/>
              <a:tabLst>
                <a:tab pos="192405" algn="l"/>
              </a:tabLst>
            </a:pPr>
            <a:r>
              <a:rPr sz="1200" spc="-25" dirty="0">
                <a:latin typeface="Century Gothic" panose="020B0502020202020204" pitchFamily="34" charset="0"/>
                <a:cs typeface="Tahoma"/>
              </a:rPr>
              <a:t>The</a:t>
            </a:r>
            <a:r>
              <a:rPr sz="1200" spc="-9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Netherlands</a:t>
            </a:r>
            <a:endParaRPr sz="1200" dirty="0">
              <a:latin typeface="Century Gothic" panose="020B0502020202020204" pitchFamily="34" charset="0"/>
              <a:cs typeface="Tahoma"/>
            </a:endParaRPr>
          </a:p>
          <a:p>
            <a:pPr marL="372110" lvl="1" indent="-179705">
              <a:lnSpc>
                <a:spcPts val="1415"/>
              </a:lnSpc>
              <a:buClr>
                <a:srgbClr val="7F7F7F"/>
              </a:buClr>
              <a:buFont typeface="Arial"/>
              <a:buChar char="■"/>
              <a:tabLst>
                <a:tab pos="372110" algn="l"/>
              </a:tabLst>
            </a:pPr>
            <a:r>
              <a:rPr sz="1200" dirty="0" err="1">
                <a:latin typeface="Century Gothic" panose="020B0502020202020204" pitchFamily="34" charset="0"/>
                <a:cs typeface="Tahoma"/>
              </a:rPr>
              <a:t>Revitali</a:t>
            </a:r>
            <a:r>
              <a:rPr lang="en-IN" sz="1200" dirty="0">
                <a:latin typeface="Century Gothic" panose="020B0502020202020204" pitchFamily="34" charset="0"/>
                <a:cs typeface="Tahoma"/>
              </a:rPr>
              <a:t>s</a:t>
            </a:r>
            <a:r>
              <a:rPr sz="1200" dirty="0" err="1">
                <a:latin typeface="Century Gothic" panose="020B0502020202020204" pitchFamily="34" charset="0"/>
                <a:cs typeface="Tahoma"/>
              </a:rPr>
              <a:t>ation</a:t>
            </a:r>
            <a:r>
              <a:rPr sz="1200" spc="-8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of</a:t>
            </a:r>
            <a:r>
              <a:rPr sz="1200" spc="-6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the</a:t>
            </a:r>
            <a:r>
              <a:rPr sz="1200" spc="-6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City</a:t>
            </a:r>
            <a:r>
              <a:rPr sz="1200" spc="-7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Stream</a:t>
            </a:r>
            <a:endParaRPr sz="1200" dirty="0">
              <a:latin typeface="Century Gothic" panose="020B0502020202020204" pitchFamily="34" charset="0"/>
              <a:cs typeface="Tahoma"/>
            </a:endParaRPr>
          </a:p>
          <a:p>
            <a:pPr marL="381000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entury Gothic" panose="020B0502020202020204" pitchFamily="34" charset="0"/>
                <a:cs typeface="Tahoma"/>
              </a:rPr>
              <a:t>Project</a:t>
            </a:r>
            <a:r>
              <a:rPr sz="1200" spc="-14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Enschede</a:t>
            </a:r>
            <a:endParaRPr sz="1200" dirty="0">
              <a:latin typeface="Century Gothic" panose="020B0502020202020204" pitchFamily="34" charset="0"/>
              <a:cs typeface="Tahoma"/>
            </a:endParaRPr>
          </a:p>
          <a:p>
            <a:pPr marL="192405" indent="-179705">
              <a:lnSpc>
                <a:spcPct val="100000"/>
              </a:lnSpc>
              <a:spcBef>
                <a:spcPts val="360"/>
              </a:spcBef>
              <a:buClr>
                <a:srgbClr val="9719EF"/>
              </a:buClr>
              <a:buFont typeface="Arial"/>
              <a:buChar char="•"/>
              <a:tabLst>
                <a:tab pos="192405" algn="l"/>
              </a:tabLst>
            </a:pPr>
            <a:r>
              <a:rPr sz="1200" spc="-10" dirty="0">
                <a:latin typeface="Century Gothic" panose="020B0502020202020204" pitchFamily="34" charset="0"/>
                <a:cs typeface="Tahoma"/>
              </a:rPr>
              <a:t>Hungary</a:t>
            </a:r>
            <a:endParaRPr sz="1200" dirty="0">
              <a:latin typeface="Century Gothic" panose="020B0502020202020204" pitchFamily="34" charset="0"/>
              <a:cs typeface="Tahoma"/>
            </a:endParaRPr>
          </a:p>
          <a:p>
            <a:pPr marL="381000" marR="189865" lvl="1" indent="-189230">
              <a:lnSpc>
                <a:spcPts val="1390"/>
              </a:lnSpc>
              <a:spcBef>
                <a:spcPts val="450"/>
              </a:spcBef>
              <a:buClr>
                <a:srgbClr val="7F7F7F"/>
              </a:buClr>
              <a:buFont typeface="Arial"/>
              <a:buChar char="■"/>
              <a:tabLst>
                <a:tab pos="373380" algn="l"/>
              </a:tabLst>
            </a:pPr>
            <a:r>
              <a:rPr sz="1200" dirty="0">
                <a:latin typeface="Century Gothic" panose="020B0502020202020204" pitchFamily="34" charset="0"/>
                <a:cs typeface="Tahoma"/>
              </a:rPr>
              <a:t>Conservation</a:t>
            </a:r>
            <a:r>
              <a:rPr sz="1200" spc="-9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of</a:t>
            </a:r>
            <a:r>
              <a:rPr sz="1200" spc="-7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0" dirty="0">
                <a:latin typeface="Century Gothic" panose="020B0502020202020204" pitchFamily="34" charset="0"/>
                <a:cs typeface="Tahoma"/>
              </a:rPr>
              <a:t>Bukk</a:t>
            </a:r>
            <a:r>
              <a:rPr sz="1200" spc="-8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National</a:t>
            </a:r>
            <a:r>
              <a:rPr sz="1200" spc="-8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0" dirty="0">
                <a:latin typeface="Century Gothic" panose="020B0502020202020204" pitchFamily="34" charset="0"/>
                <a:cs typeface="Tahoma"/>
              </a:rPr>
              <a:t>Park,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Gyöngyöshalász,</a:t>
            </a:r>
            <a:endParaRPr sz="1200" dirty="0">
              <a:latin typeface="Century Gothic" panose="020B0502020202020204" pitchFamily="34" charset="0"/>
              <a:cs typeface="Tahoma"/>
            </a:endParaRPr>
          </a:p>
          <a:p>
            <a:pPr marL="372110" lvl="1" indent="-179705">
              <a:lnSpc>
                <a:spcPts val="1355"/>
              </a:lnSpc>
              <a:buClr>
                <a:srgbClr val="7F7F7F"/>
              </a:buClr>
              <a:buFont typeface="Arial"/>
              <a:buChar char="■"/>
              <a:tabLst>
                <a:tab pos="372110" algn="l"/>
              </a:tabLst>
            </a:pPr>
            <a:r>
              <a:rPr sz="1200" dirty="0">
                <a:latin typeface="Century Gothic" panose="020B0502020202020204" pitchFamily="34" charset="0"/>
                <a:cs typeface="Tahoma"/>
              </a:rPr>
              <a:t>Cleaning</a:t>
            </a:r>
            <a:r>
              <a:rPr sz="1200" spc="-10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the</a:t>
            </a:r>
            <a:r>
              <a:rPr sz="1200" spc="-9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meadows</a:t>
            </a:r>
            <a:r>
              <a:rPr sz="1200" spc="-9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5" dirty="0">
                <a:latin typeface="Century Gothic" panose="020B0502020202020204" pitchFamily="34" charset="0"/>
                <a:cs typeface="Tahoma"/>
              </a:rPr>
              <a:t>of</a:t>
            </a:r>
            <a:endParaRPr sz="1200" dirty="0">
              <a:latin typeface="Century Gothic" panose="020B0502020202020204" pitchFamily="34" charset="0"/>
              <a:cs typeface="Tahoma"/>
            </a:endParaRPr>
          </a:p>
          <a:p>
            <a:pPr marL="381000">
              <a:lnSpc>
                <a:spcPct val="100000"/>
              </a:lnSpc>
              <a:spcBef>
                <a:spcPts val="70"/>
              </a:spcBef>
            </a:pPr>
            <a:r>
              <a:rPr sz="1200" spc="65" dirty="0">
                <a:latin typeface="Century Gothic" panose="020B0502020202020204" pitchFamily="34" charset="0"/>
                <a:cs typeface="Tahoma"/>
              </a:rPr>
              <a:t>Mátra</a:t>
            </a:r>
            <a:r>
              <a:rPr sz="1200" spc="-15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Mountain</a:t>
            </a:r>
            <a:endParaRPr sz="1200" dirty="0">
              <a:latin typeface="Century Gothic" panose="020B0502020202020204" pitchFamily="34" charset="0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53548" y="0"/>
            <a:ext cx="5790565" cy="4971415"/>
            <a:chOff x="3353548" y="0"/>
            <a:chExt cx="5790565" cy="49714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3894" y="0"/>
              <a:ext cx="5180105" cy="497116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70689" y="2704363"/>
              <a:ext cx="4819650" cy="521970"/>
            </a:xfrm>
            <a:custGeom>
              <a:avLst/>
              <a:gdLst/>
              <a:ahLst/>
              <a:cxnLst/>
              <a:rect l="l" t="t" r="r" b="b"/>
              <a:pathLst>
                <a:path w="4819650" h="521969">
                  <a:moveTo>
                    <a:pt x="4732307" y="0"/>
                  </a:moveTo>
                  <a:lnTo>
                    <a:pt x="86956" y="0"/>
                  </a:lnTo>
                  <a:lnTo>
                    <a:pt x="53109" y="6833"/>
                  </a:lnTo>
                  <a:lnTo>
                    <a:pt x="25469" y="25468"/>
                  </a:lnTo>
                  <a:lnTo>
                    <a:pt x="6833" y="53108"/>
                  </a:lnTo>
                  <a:lnTo>
                    <a:pt x="0" y="86955"/>
                  </a:lnTo>
                  <a:lnTo>
                    <a:pt x="0" y="434773"/>
                  </a:lnTo>
                  <a:lnTo>
                    <a:pt x="6833" y="468620"/>
                  </a:lnTo>
                  <a:lnTo>
                    <a:pt x="25469" y="496260"/>
                  </a:lnTo>
                  <a:lnTo>
                    <a:pt x="53109" y="514896"/>
                  </a:lnTo>
                  <a:lnTo>
                    <a:pt x="86956" y="521729"/>
                  </a:lnTo>
                  <a:lnTo>
                    <a:pt x="4732307" y="521729"/>
                  </a:lnTo>
                  <a:lnTo>
                    <a:pt x="4766154" y="514896"/>
                  </a:lnTo>
                  <a:lnTo>
                    <a:pt x="4793794" y="496260"/>
                  </a:lnTo>
                  <a:lnTo>
                    <a:pt x="4812430" y="468620"/>
                  </a:lnTo>
                  <a:lnTo>
                    <a:pt x="4819263" y="434773"/>
                  </a:lnTo>
                  <a:lnTo>
                    <a:pt x="4819263" y="86955"/>
                  </a:lnTo>
                  <a:lnTo>
                    <a:pt x="4812430" y="53108"/>
                  </a:lnTo>
                  <a:lnTo>
                    <a:pt x="4793794" y="25468"/>
                  </a:lnTo>
                  <a:lnTo>
                    <a:pt x="4766154" y="6833"/>
                  </a:lnTo>
                  <a:lnTo>
                    <a:pt x="47323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70689" y="2704363"/>
              <a:ext cx="4819650" cy="521970"/>
            </a:xfrm>
            <a:custGeom>
              <a:avLst/>
              <a:gdLst/>
              <a:ahLst/>
              <a:cxnLst/>
              <a:rect l="l" t="t" r="r" b="b"/>
              <a:pathLst>
                <a:path w="4819650" h="521969">
                  <a:moveTo>
                    <a:pt x="0" y="86956"/>
                  </a:moveTo>
                  <a:lnTo>
                    <a:pt x="6833" y="53109"/>
                  </a:lnTo>
                  <a:lnTo>
                    <a:pt x="25468" y="25469"/>
                  </a:lnTo>
                  <a:lnTo>
                    <a:pt x="53109" y="6833"/>
                  </a:lnTo>
                  <a:lnTo>
                    <a:pt x="86956" y="0"/>
                  </a:lnTo>
                  <a:lnTo>
                    <a:pt x="4732306" y="0"/>
                  </a:lnTo>
                  <a:lnTo>
                    <a:pt x="4766153" y="6833"/>
                  </a:lnTo>
                  <a:lnTo>
                    <a:pt x="4793793" y="25469"/>
                  </a:lnTo>
                  <a:lnTo>
                    <a:pt x="4812429" y="53109"/>
                  </a:lnTo>
                  <a:lnTo>
                    <a:pt x="4819263" y="86956"/>
                  </a:lnTo>
                  <a:lnTo>
                    <a:pt x="4819263" y="434773"/>
                  </a:lnTo>
                  <a:lnTo>
                    <a:pt x="4812429" y="468620"/>
                  </a:lnTo>
                  <a:lnTo>
                    <a:pt x="4793793" y="496260"/>
                  </a:lnTo>
                  <a:lnTo>
                    <a:pt x="4766153" y="514896"/>
                  </a:lnTo>
                  <a:lnTo>
                    <a:pt x="4732306" y="521730"/>
                  </a:lnTo>
                  <a:lnTo>
                    <a:pt x="86956" y="521730"/>
                  </a:lnTo>
                  <a:lnTo>
                    <a:pt x="53109" y="514896"/>
                  </a:lnTo>
                  <a:lnTo>
                    <a:pt x="25468" y="496260"/>
                  </a:lnTo>
                  <a:lnTo>
                    <a:pt x="6833" y="468620"/>
                  </a:lnTo>
                  <a:lnTo>
                    <a:pt x="0" y="434773"/>
                  </a:lnTo>
                  <a:lnTo>
                    <a:pt x="0" y="86956"/>
                  </a:lnTo>
                  <a:close/>
                </a:path>
              </a:pathLst>
            </a:custGeom>
            <a:ln w="19050">
              <a:solidFill>
                <a:srgbClr val="9719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55239" y="2765173"/>
              <a:ext cx="4635500" cy="400685"/>
            </a:xfrm>
            <a:custGeom>
              <a:avLst/>
              <a:gdLst/>
              <a:ahLst/>
              <a:cxnLst/>
              <a:rect l="l" t="t" r="r" b="b"/>
              <a:pathLst>
                <a:path w="4635500" h="400685">
                  <a:moveTo>
                    <a:pt x="4634928" y="0"/>
                  </a:moveTo>
                  <a:lnTo>
                    <a:pt x="0" y="0"/>
                  </a:lnTo>
                  <a:lnTo>
                    <a:pt x="0" y="400109"/>
                  </a:lnTo>
                  <a:lnTo>
                    <a:pt x="4634928" y="400109"/>
                  </a:lnTo>
                  <a:lnTo>
                    <a:pt x="46349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378305" y="964136"/>
              <a:ext cx="4819650" cy="521970"/>
            </a:xfrm>
            <a:custGeom>
              <a:avLst/>
              <a:gdLst/>
              <a:ahLst/>
              <a:cxnLst/>
              <a:rect l="l" t="t" r="r" b="b"/>
              <a:pathLst>
                <a:path w="4819650" h="521969">
                  <a:moveTo>
                    <a:pt x="4732305" y="0"/>
                  </a:moveTo>
                  <a:lnTo>
                    <a:pt x="86955" y="0"/>
                  </a:lnTo>
                  <a:lnTo>
                    <a:pt x="53108" y="6833"/>
                  </a:lnTo>
                  <a:lnTo>
                    <a:pt x="25468" y="25469"/>
                  </a:lnTo>
                  <a:lnTo>
                    <a:pt x="6833" y="53109"/>
                  </a:lnTo>
                  <a:lnTo>
                    <a:pt x="0" y="86956"/>
                  </a:lnTo>
                  <a:lnTo>
                    <a:pt x="0" y="434773"/>
                  </a:lnTo>
                  <a:lnTo>
                    <a:pt x="6833" y="468620"/>
                  </a:lnTo>
                  <a:lnTo>
                    <a:pt x="25468" y="496260"/>
                  </a:lnTo>
                  <a:lnTo>
                    <a:pt x="53108" y="514896"/>
                  </a:lnTo>
                  <a:lnTo>
                    <a:pt x="86955" y="521729"/>
                  </a:lnTo>
                  <a:lnTo>
                    <a:pt x="4732305" y="521729"/>
                  </a:lnTo>
                  <a:lnTo>
                    <a:pt x="4766153" y="514896"/>
                  </a:lnTo>
                  <a:lnTo>
                    <a:pt x="4793793" y="496260"/>
                  </a:lnTo>
                  <a:lnTo>
                    <a:pt x="4812429" y="468620"/>
                  </a:lnTo>
                  <a:lnTo>
                    <a:pt x="4819262" y="434773"/>
                  </a:lnTo>
                  <a:lnTo>
                    <a:pt x="4819262" y="86956"/>
                  </a:lnTo>
                  <a:lnTo>
                    <a:pt x="4812429" y="53109"/>
                  </a:lnTo>
                  <a:lnTo>
                    <a:pt x="4793793" y="25469"/>
                  </a:lnTo>
                  <a:lnTo>
                    <a:pt x="4766153" y="6833"/>
                  </a:lnTo>
                  <a:lnTo>
                    <a:pt x="47323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378305" y="964136"/>
              <a:ext cx="4819650" cy="521970"/>
            </a:xfrm>
            <a:custGeom>
              <a:avLst/>
              <a:gdLst/>
              <a:ahLst/>
              <a:cxnLst/>
              <a:rect l="l" t="t" r="r" b="b"/>
              <a:pathLst>
                <a:path w="4819650" h="521969">
                  <a:moveTo>
                    <a:pt x="0" y="86956"/>
                  </a:moveTo>
                  <a:lnTo>
                    <a:pt x="6833" y="53109"/>
                  </a:lnTo>
                  <a:lnTo>
                    <a:pt x="25468" y="25469"/>
                  </a:lnTo>
                  <a:lnTo>
                    <a:pt x="53109" y="6833"/>
                  </a:lnTo>
                  <a:lnTo>
                    <a:pt x="86956" y="0"/>
                  </a:lnTo>
                  <a:lnTo>
                    <a:pt x="4732306" y="0"/>
                  </a:lnTo>
                  <a:lnTo>
                    <a:pt x="4766153" y="6833"/>
                  </a:lnTo>
                  <a:lnTo>
                    <a:pt x="4793793" y="25469"/>
                  </a:lnTo>
                  <a:lnTo>
                    <a:pt x="4812429" y="53109"/>
                  </a:lnTo>
                  <a:lnTo>
                    <a:pt x="4819263" y="86956"/>
                  </a:lnTo>
                  <a:lnTo>
                    <a:pt x="4819263" y="434773"/>
                  </a:lnTo>
                  <a:lnTo>
                    <a:pt x="4812429" y="468620"/>
                  </a:lnTo>
                  <a:lnTo>
                    <a:pt x="4793793" y="496260"/>
                  </a:lnTo>
                  <a:lnTo>
                    <a:pt x="4766153" y="514896"/>
                  </a:lnTo>
                  <a:lnTo>
                    <a:pt x="4732306" y="521730"/>
                  </a:lnTo>
                  <a:lnTo>
                    <a:pt x="86956" y="521730"/>
                  </a:lnTo>
                  <a:lnTo>
                    <a:pt x="53109" y="514896"/>
                  </a:lnTo>
                  <a:lnTo>
                    <a:pt x="25468" y="496260"/>
                  </a:lnTo>
                  <a:lnTo>
                    <a:pt x="6833" y="468620"/>
                  </a:lnTo>
                  <a:lnTo>
                    <a:pt x="0" y="434773"/>
                  </a:lnTo>
                  <a:lnTo>
                    <a:pt x="0" y="86956"/>
                  </a:lnTo>
                  <a:close/>
                </a:path>
              </a:pathLst>
            </a:custGeom>
            <a:ln w="19050">
              <a:solidFill>
                <a:srgbClr val="9719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78301" y="1024953"/>
              <a:ext cx="4819650" cy="958215"/>
            </a:xfrm>
            <a:custGeom>
              <a:avLst/>
              <a:gdLst/>
              <a:ahLst/>
              <a:cxnLst/>
              <a:rect l="l" t="t" r="r" b="b"/>
              <a:pathLst>
                <a:path w="4819650" h="958214">
                  <a:moveTo>
                    <a:pt x="4727092" y="0"/>
                  </a:moveTo>
                  <a:lnTo>
                    <a:pt x="92163" y="0"/>
                  </a:lnTo>
                  <a:lnTo>
                    <a:pt x="92163" y="400113"/>
                  </a:lnTo>
                  <a:lnTo>
                    <a:pt x="4727092" y="400113"/>
                  </a:lnTo>
                  <a:lnTo>
                    <a:pt x="4727092" y="0"/>
                  </a:lnTo>
                  <a:close/>
                </a:path>
                <a:path w="4819650" h="958214">
                  <a:moveTo>
                    <a:pt x="4819256" y="639457"/>
                  </a:moveTo>
                  <a:lnTo>
                    <a:pt x="4814265" y="614692"/>
                  </a:lnTo>
                  <a:lnTo>
                    <a:pt x="4800625" y="594461"/>
                  </a:lnTo>
                  <a:lnTo>
                    <a:pt x="4780394" y="580821"/>
                  </a:lnTo>
                  <a:lnTo>
                    <a:pt x="4755616" y="575818"/>
                  </a:lnTo>
                  <a:lnTo>
                    <a:pt x="63639" y="575818"/>
                  </a:lnTo>
                  <a:lnTo>
                    <a:pt x="38862" y="580821"/>
                  </a:lnTo>
                  <a:lnTo>
                    <a:pt x="18630" y="594461"/>
                  </a:lnTo>
                  <a:lnTo>
                    <a:pt x="5003" y="614692"/>
                  </a:lnTo>
                  <a:lnTo>
                    <a:pt x="0" y="639457"/>
                  </a:lnTo>
                  <a:lnTo>
                    <a:pt x="0" y="894029"/>
                  </a:lnTo>
                  <a:lnTo>
                    <a:pt x="5003" y="918806"/>
                  </a:lnTo>
                  <a:lnTo>
                    <a:pt x="18630" y="939025"/>
                  </a:lnTo>
                  <a:lnTo>
                    <a:pt x="38862" y="952665"/>
                  </a:lnTo>
                  <a:lnTo>
                    <a:pt x="63639" y="957668"/>
                  </a:lnTo>
                  <a:lnTo>
                    <a:pt x="4755616" y="957668"/>
                  </a:lnTo>
                  <a:lnTo>
                    <a:pt x="4780394" y="952665"/>
                  </a:lnTo>
                  <a:lnTo>
                    <a:pt x="4800625" y="939025"/>
                  </a:lnTo>
                  <a:lnTo>
                    <a:pt x="4814265" y="918806"/>
                  </a:lnTo>
                  <a:lnTo>
                    <a:pt x="4819256" y="894029"/>
                  </a:lnTo>
                  <a:lnTo>
                    <a:pt x="4819256" y="6394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78305" y="1600768"/>
              <a:ext cx="4819650" cy="382270"/>
            </a:xfrm>
            <a:custGeom>
              <a:avLst/>
              <a:gdLst/>
              <a:ahLst/>
              <a:cxnLst/>
              <a:rect l="l" t="t" r="r" b="b"/>
              <a:pathLst>
                <a:path w="4819650" h="382269">
                  <a:moveTo>
                    <a:pt x="0" y="63640"/>
                  </a:moveTo>
                  <a:lnTo>
                    <a:pt x="5001" y="38868"/>
                  </a:lnTo>
                  <a:lnTo>
                    <a:pt x="18639" y="18639"/>
                  </a:lnTo>
                  <a:lnTo>
                    <a:pt x="38868" y="5001"/>
                  </a:lnTo>
                  <a:lnTo>
                    <a:pt x="63640" y="0"/>
                  </a:lnTo>
                  <a:lnTo>
                    <a:pt x="4755623" y="0"/>
                  </a:lnTo>
                  <a:lnTo>
                    <a:pt x="4780394" y="5001"/>
                  </a:lnTo>
                  <a:lnTo>
                    <a:pt x="4800623" y="18639"/>
                  </a:lnTo>
                  <a:lnTo>
                    <a:pt x="4814261" y="38868"/>
                  </a:lnTo>
                  <a:lnTo>
                    <a:pt x="4819263" y="63640"/>
                  </a:lnTo>
                  <a:lnTo>
                    <a:pt x="4819263" y="318208"/>
                  </a:lnTo>
                  <a:lnTo>
                    <a:pt x="4814261" y="342980"/>
                  </a:lnTo>
                  <a:lnTo>
                    <a:pt x="4800623" y="363209"/>
                  </a:lnTo>
                  <a:lnTo>
                    <a:pt x="4780394" y="376847"/>
                  </a:lnTo>
                  <a:lnTo>
                    <a:pt x="4755623" y="381849"/>
                  </a:lnTo>
                  <a:lnTo>
                    <a:pt x="63640" y="381849"/>
                  </a:lnTo>
                  <a:lnTo>
                    <a:pt x="38868" y="376847"/>
                  </a:lnTo>
                  <a:lnTo>
                    <a:pt x="18639" y="363209"/>
                  </a:lnTo>
                  <a:lnTo>
                    <a:pt x="5001" y="342980"/>
                  </a:lnTo>
                  <a:lnTo>
                    <a:pt x="0" y="318208"/>
                  </a:lnTo>
                  <a:lnTo>
                    <a:pt x="0" y="63640"/>
                  </a:lnTo>
                  <a:close/>
                </a:path>
              </a:pathLst>
            </a:custGeom>
            <a:ln w="19050">
              <a:solidFill>
                <a:srgbClr val="9719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78301" y="1668589"/>
              <a:ext cx="4819650" cy="932180"/>
            </a:xfrm>
            <a:custGeom>
              <a:avLst/>
              <a:gdLst/>
              <a:ahLst/>
              <a:cxnLst/>
              <a:rect l="l" t="t" r="r" b="b"/>
              <a:pathLst>
                <a:path w="4819650" h="932180">
                  <a:moveTo>
                    <a:pt x="4804029" y="0"/>
                  </a:moveTo>
                  <a:lnTo>
                    <a:pt x="92163" y="0"/>
                  </a:lnTo>
                  <a:lnTo>
                    <a:pt x="92163" y="246214"/>
                  </a:lnTo>
                  <a:lnTo>
                    <a:pt x="4804029" y="246214"/>
                  </a:lnTo>
                  <a:lnTo>
                    <a:pt x="4804029" y="0"/>
                  </a:lnTo>
                  <a:close/>
                </a:path>
                <a:path w="4819650" h="932180">
                  <a:moveTo>
                    <a:pt x="4819256" y="496963"/>
                  </a:moveTo>
                  <a:lnTo>
                    <a:pt x="4812423" y="463118"/>
                  </a:lnTo>
                  <a:lnTo>
                    <a:pt x="4793793" y="435483"/>
                  </a:lnTo>
                  <a:lnTo>
                    <a:pt x="4766145" y="416839"/>
                  </a:lnTo>
                  <a:lnTo>
                    <a:pt x="4732299" y="410006"/>
                  </a:lnTo>
                  <a:lnTo>
                    <a:pt x="86956" y="410006"/>
                  </a:lnTo>
                  <a:lnTo>
                    <a:pt x="53111" y="416839"/>
                  </a:lnTo>
                  <a:lnTo>
                    <a:pt x="25463" y="435483"/>
                  </a:lnTo>
                  <a:lnTo>
                    <a:pt x="6832" y="463118"/>
                  </a:lnTo>
                  <a:lnTo>
                    <a:pt x="0" y="496963"/>
                  </a:lnTo>
                  <a:lnTo>
                    <a:pt x="0" y="844778"/>
                  </a:lnTo>
                  <a:lnTo>
                    <a:pt x="6832" y="878636"/>
                  </a:lnTo>
                  <a:lnTo>
                    <a:pt x="25463" y="906272"/>
                  </a:lnTo>
                  <a:lnTo>
                    <a:pt x="53111" y="924902"/>
                  </a:lnTo>
                  <a:lnTo>
                    <a:pt x="86956" y="931735"/>
                  </a:lnTo>
                  <a:lnTo>
                    <a:pt x="4732299" y="931735"/>
                  </a:lnTo>
                  <a:lnTo>
                    <a:pt x="4766145" y="924902"/>
                  </a:lnTo>
                  <a:lnTo>
                    <a:pt x="4793793" y="906272"/>
                  </a:lnTo>
                  <a:lnTo>
                    <a:pt x="4812423" y="878636"/>
                  </a:lnTo>
                  <a:lnTo>
                    <a:pt x="4819256" y="844778"/>
                  </a:lnTo>
                  <a:lnTo>
                    <a:pt x="4819256" y="4969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78305" y="2078593"/>
              <a:ext cx="4819650" cy="521970"/>
            </a:xfrm>
            <a:custGeom>
              <a:avLst/>
              <a:gdLst/>
              <a:ahLst/>
              <a:cxnLst/>
              <a:rect l="l" t="t" r="r" b="b"/>
              <a:pathLst>
                <a:path w="4819650" h="521969">
                  <a:moveTo>
                    <a:pt x="0" y="86956"/>
                  </a:moveTo>
                  <a:lnTo>
                    <a:pt x="6833" y="53109"/>
                  </a:lnTo>
                  <a:lnTo>
                    <a:pt x="25468" y="25469"/>
                  </a:lnTo>
                  <a:lnTo>
                    <a:pt x="53109" y="6833"/>
                  </a:lnTo>
                  <a:lnTo>
                    <a:pt x="86956" y="0"/>
                  </a:lnTo>
                  <a:lnTo>
                    <a:pt x="4732306" y="0"/>
                  </a:lnTo>
                  <a:lnTo>
                    <a:pt x="4766153" y="6833"/>
                  </a:lnTo>
                  <a:lnTo>
                    <a:pt x="4793793" y="25469"/>
                  </a:lnTo>
                  <a:lnTo>
                    <a:pt x="4812429" y="53109"/>
                  </a:lnTo>
                  <a:lnTo>
                    <a:pt x="4819263" y="86956"/>
                  </a:lnTo>
                  <a:lnTo>
                    <a:pt x="4819263" y="434773"/>
                  </a:lnTo>
                  <a:lnTo>
                    <a:pt x="4812429" y="468620"/>
                  </a:lnTo>
                  <a:lnTo>
                    <a:pt x="4793793" y="496260"/>
                  </a:lnTo>
                  <a:lnTo>
                    <a:pt x="4766153" y="514896"/>
                  </a:lnTo>
                  <a:lnTo>
                    <a:pt x="4732306" y="521730"/>
                  </a:lnTo>
                  <a:lnTo>
                    <a:pt x="86956" y="521730"/>
                  </a:lnTo>
                  <a:lnTo>
                    <a:pt x="53109" y="514896"/>
                  </a:lnTo>
                  <a:lnTo>
                    <a:pt x="25468" y="496260"/>
                  </a:lnTo>
                  <a:lnTo>
                    <a:pt x="6833" y="468620"/>
                  </a:lnTo>
                  <a:lnTo>
                    <a:pt x="0" y="434773"/>
                  </a:lnTo>
                  <a:lnTo>
                    <a:pt x="0" y="86956"/>
                  </a:lnTo>
                  <a:close/>
                </a:path>
              </a:pathLst>
            </a:custGeom>
            <a:ln w="19050">
              <a:solidFill>
                <a:srgbClr val="9719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363061" y="2139403"/>
              <a:ext cx="4819650" cy="1723389"/>
            </a:xfrm>
            <a:custGeom>
              <a:avLst/>
              <a:gdLst/>
              <a:ahLst/>
              <a:cxnLst/>
              <a:rect l="l" t="t" r="r" b="b"/>
              <a:pathLst>
                <a:path w="4819650" h="1723389">
                  <a:moveTo>
                    <a:pt x="4742332" y="0"/>
                  </a:moveTo>
                  <a:lnTo>
                    <a:pt x="107403" y="0"/>
                  </a:lnTo>
                  <a:lnTo>
                    <a:pt x="107403" y="400113"/>
                  </a:lnTo>
                  <a:lnTo>
                    <a:pt x="4742332" y="400113"/>
                  </a:lnTo>
                  <a:lnTo>
                    <a:pt x="4742332" y="0"/>
                  </a:lnTo>
                  <a:close/>
                </a:path>
                <a:path w="4819650" h="1723389">
                  <a:moveTo>
                    <a:pt x="4819269" y="1288554"/>
                  </a:moveTo>
                  <a:lnTo>
                    <a:pt x="4812436" y="1254709"/>
                  </a:lnTo>
                  <a:lnTo>
                    <a:pt x="4793793" y="1227061"/>
                  </a:lnTo>
                  <a:lnTo>
                    <a:pt x="4766157" y="1208430"/>
                  </a:lnTo>
                  <a:lnTo>
                    <a:pt x="4732312" y="1201597"/>
                  </a:lnTo>
                  <a:lnTo>
                    <a:pt x="86956" y="1201597"/>
                  </a:lnTo>
                  <a:lnTo>
                    <a:pt x="53111" y="1208430"/>
                  </a:lnTo>
                  <a:lnTo>
                    <a:pt x="25476" y="1227061"/>
                  </a:lnTo>
                  <a:lnTo>
                    <a:pt x="6832" y="1254709"/>
                  </a:lnTo>
                  <a:lnTo>
                    <a:pt x="0" y="1288554"/>
                  </a:lnTo>
                  <a:lnTo>
                    <a:pt x="0" y="1636369"/>
                  </a:lnTo>
                  <a:lnTo>
                    <a:pt x="6832" y="1670215"/>
                  </a:lnTo>
                  <a:lnTo>
                    <a:pt x="25476" y="1697863"/>
                  </a:lnTo>
                  <a:lnTo>
                    <a:pt x="53111" y="1716493"/>
                  </a:lnTo>
                  <a:lnTo>
                    <a:pt x="86956" y="1723326"/>
                  </a:lnTo>
                  <a:lnTo>
                    <a:pt x="4732312" y="1723326"/>
                  </a:lnTo>
                  <a:lnTo>
                    <a:pt x="4766157" y="1716493"/>
                  </a:lnTo>
                  <a:lnTo>
                    <a:pt x="4793793" y="1697863"/>
                  </a:lnTo>
                  <a:lnTo>
                    <a:pt x="4812436" y="1670215"/>
                  </a:lnTo>
                  <a:lnTo>
                    <a:pt x="4819269" y="1636369"/>
                  </a:lnTo>
                  <a:lnTo>
                    <a:pt x="4819269" y="12885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363073" y="3340995"/>
              <a:ext cx="4819650" cy="521970"/>
            </a:xfrm>
            <a:custGeom>
              <a:avLst/>
              <a:gdLst/>
              <a:ahLst/>
              <a:cxnLst/>
              <a:rect l="l" t="t" r="r" b="b"/>
              <a:pathLst>
                <a:path w="4819650" h="521970">
                  <a:moveTo>
                    <a:pt x="0" y="86956"/>
                  </a:moveTo>
                  <a:lnTo>
                    <a:pt x="6833" y="53109"/>
                  </a:lnTo>
                  <a:lnTo>
                    <a:pt x="25468" y="25469"/>
                  </a:lnTo>
                  <a:lnTo>
                    <a:pt x="53109" y="6833"/>
                  </a:lnTo>
                  <a:lnTo>
                    <a:pt x="86956" y="0"/>
                  </a:lnTo>
                  <a:lnTo>
                    <a:pt x="4732306" y="0"/>
                  </a:lnTo>
                  <a:lnTo>
                    <a:pt x="4766153" y="6833"/>
                  </a:lnTo>
                  <a:lnTo>
                    <a:pt x="4793793" y="25469"/>
                  </a:lnTo>
                  <a:lnTo>
                    <a:pt x="4812429" y="53109"/>
                  </a:lnTo>
                  <a:lnTo>
                    <a:pt x="4819263" y="86956"/>
                  </a:lnTo>
                  <a:lnTo>
                    <a:pt x="4819263" y="434773"/>
                  </a:lnTo>
                  <a:lnTo>
                    <a:pt x="4812429" y="468620"/>
                  </a:lnTo>
                  <a:lnTo>
                    <a:pt x="4793793" y="496260"/>
                  </a:lnTo>
                  <a:lnTo>
                    <a:pt x="4766153" y="514896"/>
                  </a:lnTo>
                  <a:lnTo>
                    <a:pt x="4732306" y="521730"/>
                  </a:lnTo>
                  <a:lnTo>
                    <a:pt x="86956" y="521730"/>
                  </a:lnTo>
                  <a:lnTo>
                    <a:pt x="53109" y="514896"/>
                  </a:lnTo>
                  <a:lnTo>
                    <a:pt x="25468" y="496260"/>
                  </a:lnTo>
                  <a:lnTo>
                    <a:pt x="6833" y="468620"/>
                  </a:lnTo>
                  <a:lnTo>
                    <a:pt x="0" y="434773"/>
                  </a:lnTo>
                  <a:lnTo>
                    <a:pt x="0" y="86956"/>
                  </a:lnTo>
                  <a:close/>
                </a:path>
              </a:pathLst>
            </a:custGeom>
            <a:ln w="19050">
              <a:solidFill>
                <a:srgbClr val="9719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378301" y="3401809"/>
              <a:ext cx="4819650" cy="1098550"/>
            </a:xfrm>
            <a:custGeom>
              <a:avLst/>
              <a:gdLst/>
              <a:ahLst/>
              <a:cxnLst/>
              <a:rect l="l" t="t" r="r" b="b"/>
              <a:pathLst>
                <a:path w="4819650" h="1098550">
                  <a:moveTo>
                    <a:pt x="4711865" y="0"/>
                  </a:moveTo>
                  <a:lnTo>
                    <a:pt x="76936" y="0"/>
                  </a:lnTo>
                  <a:lnTo>
                    <a:pt x="76936" y="400113"/>
                  </a:lnTo>
                  <a:lnTo>
                    <a:pt x="4711865" y="400113"/>
                  </a:lnTo>
                  <a:lnTo>
                    <a:pt x="4711865" y="0"/>
                  </a:lnTo>
                  <a:close/>
                </a:path>
                <a:path w="4819650" h="1098550">
                  <a:moveTo>
                    <a:pt x="4819256" y="663232"/>
                  </a:moveTo>
                  <a:lnTo>
                    <a:pt x="4812423" y="629386"/>
                  </a:lnTo>
                  <a:lnTo>
                    <a:pt x="4793793" y="601738"/>
                  </a:lnTo>
                  <a:lnTo>
                    <a:pt x="4766157" y="583107"/>
                  </a:lnTo>
                  <a:lnTo>
                    <a:pt x="4732299" y="576275"/>
                  </a:lnTo>
                  <a:lnTo>
                    <a:pt x="86956" y="576275"/>
                  </a:lnTo>
                  <a:lnTo>
                    <a:pt x="53111" y="583107"/>
                  </a:lnTo>
                  <a:lnTo>
                    <a:pt x="25463" y="601738"/>
                  </a:lnTo>
                  <a:lnTo>
                    <a:pt x="6832" y="629386"/>
                  </a:lnTo>
                  <a:lnTo>
                    <a:pt x="0" y="663232"/>
                  </a:lnTo>
                  <a:lnTo>
                    <a:pt x="0" y="1011047"/>
                  </a:lnTo>
                  <a:lnTo>
                    <a:pt x="6832" y="1044892"/>
                  </a:lnTo>
                  <a:lnTo>
                    <a:pt x="25463" y="1072540"/>
                  </a:lnTo>
                  <a:lnTo>
                    <a:pt x="53111" y="1091171"/>
                  </a:lnTo>
                  <a:lnTo>
                    <a:pt x="86956" y="1098003"/>
                  </a:lnTo>
                  <a:lnTo>
                    <a:pt x="4732299" y="1098003"/>
                  </a:lnTo>
                  <a:lnTo>
                    <a:pt x="4766157" y="1091171"/>
                  </a:lnTo>
                  <a:lnTo>
                    <a:pt x="4793793" y="1072540"/>
                  </a:lnTo>
                  <a:lnTo>
                    <a:pt x="4812423" y="1044892"/>
                  </a:lnTo>
                  <a:lnTo>
                    <a:pt x="4819256" y="1011047"/>
                  </a:lnTo>
                  <a:lnTo>
                    <a:pt x="4819256" y="6632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378306" y="3978077"/>
              <a:ext cx="4819650" cy="521970"/>
            </a:xfrm>
            <a:custGeom>
              <a:avLst/>
              <a:gdLst/>
              <a:ahLst/>
              <a:cxnLst/>
              <a:rect l="l" t="t" r="r" b="b"/>
              <a:pathLst>
                <a:path w="4819650" h="521970">
                  <a:moveTo>
                    <a:pt x="0" y="86956"/>
                  </a:moveTo>
                  <a:lnTo>
                    <a:pt x="6833" y="53109"/>
                  </a:lnTo>
                  <a:lnTo>
                    <a:pt x="25468" y="25469"/>
                  </a:lnTo>
                  <a:lnTo>
                    <a:pt x="53109" y="6833"/>
                  </a:lnTo>
                  <a:lnTo>
                    <a:pt x="86956" y="0"/>
                  </a:lnTo>
                  <a:lnTo>
                    <a:pt x="4732306" y="0"/>
                  </a:lnTo>
                  <a:lnTo>
                    <a:pt x="4766153" y="6833"/>
                  </a:lnTo>
                  <a:lnTo>
                    <a:pt x="4793793" y="25469"/>
                  </a:lnTo>
                  <a:lnTo>
                    <a:pt x="4812429" y="53109"/>
                  </a:lnTo>
                  <a:lnTo>
                    <a:pt x="4819263" y="86956"/>
                  </a:lnTo>
                  <a:lnTo>
                    <a:pt x="4819263" y="434773"/>
                  </a:lnTo>
                  <a:lnTo>
                    <a:pt x="4812429" y="468620"/>
                  </a:lnTo>
                  <a:lnTo>
                    <a:pt x="4793793" y="496260"/>
                  </a:lnTo>
                  <a:lnTo>
                    <a:pt x="4766153" y="514896"/>
                  </a:lnTo>
                  <a:lnTo>
                    <a:pt x="4732306" y="521730"/>
                  </a:lnTo>
                  <a:lnTo>
                    <a:pt x="86956" y="521730"/>
                  </a:lnTo>
                  <a:lnTo>
                    <a:pt x="53109" y="514896"/>
                  </a:lnTo>
                  <a:lnTo>
                    <a:pt x="25468" y="496260"/>
                  </a:lnTo>
                  <a:lnTo>
                    <a:pt x="6833" y="468620"/>
                  </a:lnTo>
                  <a:lnTo>
                    <a:pt x="0" y="434773"/>
                  </a:lnTo>
                  <a:lnTo>
                    <a:pt x="0" y="86956"/>
                  </a:lnTo>
                  <a:close/>
                </a:path>
              </a:pathLst>
            </a:custGeom>
            <a:ln w="19050">
              <a:solidFill>
                <a:srgbClr val="9719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0473" y="4038887"/>
              <a:ext cx="4635500" cy="400685"/>
            </a:xfrm>
            <a:custGeom>
              <a:avLst/>
              <a:gdLst/>
              <a:ahLst/>
              <a:cxnLst/>
              <a:rect l="l" t="t" r="r" b="b"/>
              <a:pathLst>
                <a:path w="4635500" h="400685">
                  <a:moveTo>
                    <a:pt x="4634928" y="0"/>
                  </a:moveTo>
                  <a:lnTo>
                    <a:pt x="0" y="0"/>
                  </a:lnTo>
                  <a:lnTo>
                    <a:pt x="0" y="400109"/>
                  </a:lnTo>
                  <a:lnTo>
                    <a:pt x="4634928" y="400109"/>
                  </a:lnTo>
                  <a:lnTo>
                    <a:pt x="46349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body" idx="1"/>
          </p:nvPr>
        </p:nvSpPr>
        <p:spPr>
          <a:xfrm>
            <a:off x="3533979" y="1058163"/>
            <a:ext cx="4398645" cy="35727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" marR="2286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latin typeface="Century Gothic" panose="020B0502020202020204" pitchFamily="34" charset="0"/>
              </a:rPr>
              <a:t>Recognition</a:t>
            </a:r>
            <a:r>
              <a:rPr spc="-95" dirty="0">
                <a:latin typeface="Century Gothic" panose="020B0502020202020204" pitchFamily="34" charset="0"/>
              </a:rPr>
              <a:t> </a:t>
            </a:r>
            <a:r>
              <a:rPr spc="-20" dirty="0">
                <a:latin typeface="Century Gothic" panose="020B0502020202020204" pitchFamily="34" charset="0"/>
              </a:rPr>
              <a:t>from</a:t>
            </a:r>
            <a:r>
              <a:rPr spc="-85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Ministry</a:t>
            </a:r>
            <a:r>
              <a:rPr spc="-90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of</a:t>
            </a:r>
            <a:r>
              <a:rPr spc="-9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Health</a:t>
            </a:r>
            <a:r>
              <a:rPr spc="-85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and</a:t>
            </a:r>
            <a:r>
              <a:rPr spc="-80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Family</a:t>
            </a:r>
            <a:r>
              <a:rPr spc="-90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Welfare</a:t>
            </a:r>
            <a:r>
              <a:rPr spc="-100" dirty="0">
                <a:latin typeface="Century Gothic" panose="020B0502020202020204" pitchFamily="34" charset="0"/>
              </a:rPr>
              <a:t> </a:t>
            </a:r>
            <a:r>
              <a:rPr spc="-30" dirty="0">
                <a:latin typeface="Century Gothic" panose="020B0502020202020204" pitchFamily="34" charset="0"/>
              </a:rPr>
              <a:t>for</a:t>
            </a:r>
            <a:r>
              <a:rPr spc="-80" dirty="0">
                <a:latin typeface="Century Gothic" panose="020B0502020202020204" pitchFamily="34" charset="0"/>
              </a:rPr>
              <a:t> </a:t>
            </a:r>
            <a:r>
              <a:rPr spc="-25" dirty="0">
                <a:latin typeface="Century Gothic" panose="020B0502020202020204" pitchFamily="34" charset="0"/>
              </a:rPr>
              <a:t>exceptional</a:t>
            </a:r>
            <a:r>
              <a:rPr spc="-100" dirty="0">
                <a:latin typeface="Century Gothic" panose="020B0502020202020204" pitchFamily="34" charset="0"/>
              </a:rPr>
              <a:t> </a:t>
            </a:r>
            <a:r>
              <a:rPr spc="-25" dirty="0">
                <a:latin typeface="Century Gothic" panose="020B0502020202020204" pitchFamily="34" charset="0"/>
              </a:rPr>
              <a:t>work</a:t>
            </a:r>
            <a:r>
              <a:rPr spc="-85" dirty="0">
                <a:latin typeface="Century Gothic" panose="020B0502020202020204" pitchFamily="34" charset="0"/>
              </a:rPr>
              <a:t> </a:t>
            </a:r>
            <a:r>
              <a:rPr spc="-25" dirty="0">
                <a:latin typeface="Century Gothic" panose="020B0502020202020204" pitchFamily="34" charset="0"/>
              </a:rPr>
              <a:t>in </a:t>
            </a:r>
            <a:r>
              <a:rPr dirty="0">
                <a:latin typeface="Century Gothic" panose="020B0502020202020204" pitchFamily="34" charset="0"/>
              </a:rPr>
              <a:t>Health</a:t>
            </a:r>
            <a:r>
              <a:rPr spc="-9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Care</a:t>
            </a:r>
            <a:r>
              <a:rPr spc="-95" dirty="0">
                <a:latin typeface="Century Gothic" panose="020B0502020202020204" pitchFamily="34" charset="0"/>
              </a:rPr>
              <a:t> </a:t>
            </a:r>
            <a:r>
              <a:rPr spc="-20" dirty="0">
                <a:latin typeface="Century Gothic" panose="020B0502020202020204" pitchFamily="34" charset="0"/>
              </a:rPr>
              <a:t>2020</a:t>
            </a:r>
          </a:p>
          <a:p>
            <a:pPr>
              <a:lnSpc>
                <a:spcPct val="100000"/>
              </a:lnSpc>
            </a:pPr>
            <a:endParaRPr spc="-2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700" dirty="0">
              <a:latin typeface="Century Gothic" panose="020B0502020202020204" pitchFamily="34" charset="0"/>
            </a:endParaRPr>
          </a:p>
          <a:p>
            <a:pPr marL="27305">
              <a:lnSpc>
                <a:spcPct val="100000"/>
              </a:lnSpc>
            </a:pPr>
            <a:r>
              <a:rPr dirty="0">
                <a:latin typeface="Century Gothic" panose="020B0502020202020204" pitchFamily="34" charset="0"/>
              </a:rPr>
              <a:t>ICSI</a:t>
            </a:r>
            <a:r>
              <a:rPr spc="-55" dirty="0">
                <a:latin typeface="Century Gothic" panose="020B0502020202020204" pitchFamily="34" charset="0"/>
              </a:rPr>
              <a:t> </a:t>
            </a:r>
            <a:r>
              <a:rPr spc="-25" dirty="0">
                <a:latin typeface="Century Gothic" panose="020B0502020202020204" pitchFamily="34" charset="0"/>
              </a:rPr>
              <a:t>(The</a:t>
            </a:r>
            <a:r>
              <a:rPr spc="-70" dirty="0">
                <a:latin typeface="Century Gothic" panose="020B0502020202020204" pitchFamily="34" charset="0"/>
              </a:rPr>
              <a:t> </a:t>
            </a:r>
            <a:r>
              <a:rPr spc="-25" dirty="0">
                <a:latin typeface="Century Gothic" panose="020B0502020202020204" pitchFamily="34" charset="0"/>
              </a:rPr>
              <a:t>Institute</a:t>
            </a:r>
            <a:r>
              <a:rPr spc="-70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of</a:t>
            </a:r>
            <a:r>
              <a:rPr spc="-6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Company</a:t>
            </a:r>
            <a:r>
              <a:rPr spc="-60" dirty="0">
                <a:latin typeface="Century Gothic" panose="020B0502020202020204" pitchFamily="34" charset="0"/>
              </a:rPr>
              <a:t> </a:t>
            </a:r>
            <a:r>
              <a:rPr spc="-20" dirty="0">
                <a:latin typeface="Century Gothic" panose="020B0502020202020204" pitchFamily="34" charset="0"/>
              </a:rPr>
              <a:t>Secretaries</a:t>
            </a:r>
            <a:r>
              <a:rPr spc="-55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of</a:t>
            </a:r>
            <a:r>
              <a:rPr spc="-6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India)</a:t>
            </a:r>
            <a:r>
              <a:rPr spc="-55" dirty="0">
                <a:latin typeface="Century Gothic" panose="020B0502020202020204" pitchFamily="34" charset="0"/>
              </a:rPr>
              <a:t> </a:t>
            </a:r>
            <a:r>
              <a:rPr spc="55" dirty="0">
                <a:latin typeface="Century Gothic" panose="020B0502020202020204" pitchFamily="34" charset="0"/>
              </a:rPr>
              <a:t>CSR</a:t>
            </a:r>
            <a:r>
              <a:rPr spc="-60" dirty="0">
                <a:latin typeface="Century Gothic" panose="020B0502020202020204" pitchFamily="34" charset="0"/>
              </a:rPr>
              <a:t> </a:t>
            </a:r>
            <a:r>
              <a:rPr spc="-40" dirty="0">
                <a:latin typeface="Century Gothic" panose="020B0502020202020204" pitchFamily="34" charset="0"/>
              </a:rPr>
              <a:t>Excellence</a:t>
            </a:r>
            <a:r>
              <a:rPr spc="-7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Award</a:t>
            </a:r>
            <a:r>
              <a:rPr spc="-55" dirty="0">
                <a:latin typeface="Century Gothic" panose="020B0502020202020204" pitchFamily="34" charset="0"/>
              </a:rPr>
              <a:t> </a:t>
            </a:r>
            <a:r>
              <a:rPr spc="-20" dirty="0">
                <a:latin typeface="Century Gothic" panose="020B0502020202020204" pitchFamily="34" charset="0"/>
              </a:rPr>
              <a:t>2019</a:t>
            </a:r>
          </a:p>
          <a:p>
            <a:pPr>
              <a:lnSpc>
                <a:spcPct val="100000"/>
              </a:lnSpc>
            </a:pPr>
            <a:endParaRPr spc="-2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500" dirty="0">
              <a:latin typeface="Century Gothic" panose="020B0502020202020204" pitchFamily="34" charset="0"/>
            </a:endParaRPr>
          </a:p>
          <a:p>
            <a:pPr marL="27305" marR="229870">
              <a:lnSpc>
                <a:spcPct val="100000"/>
              </a:lnSpc>
            </a:pPr>
            <a:r>
              <a:rPr dirty="0">
                <a:latin typeface="Century Gothic" panose="020B0502020202020204" pitchFamily="34" charset="0"/>
              </a:rPr>
              <a:t>Honoured</a:t>
            </a:r>
            <a:r>
              <a:rPr spc="-80" dirty="0">
                <a:latin typeface="Century Gothic" panose="020B0502020202020204" pitchFamily="34" charset="0"/>
              </a:rPr>
              <a:t> </a:t>
            </a:r>
            <a:r>
              <a:rPr spc="-30" dirty="0">
                <a:latin typeface="Century Gothic" panose="020B0502020202020204" pitchFamily="34" charset="0"/>
              </a:rPr>
              <a:t>with</a:t>
            </a:r>
            <a:r>
              <a:rPr spc="-80" dirty="0">
                <a:latin typeface="Century Gothic" panose="020B0502020202020204" pitchFamily="34" charset="0"/>
              </a:rPr>
              <a:t> </a:t>
            </a:r>
            <a:r>
              <a:rPr spc="-20" dirty="0">
                <a:latin typeface="Century Gothic" panose="020B0502020202020204" pitchFamily="34" charset="0"/>
              </a:rPr>
              <a:t>the</a:t>
            </a:r>
            <a:r>
              <a:rPr spc="-90" dirty="0">
                <a:latin typeface="Century Gothic" panose="020B0502020202020204" pitchFamily="34" charset="0"/>
              </a:rPr>
              <a:t> </a:t>
            </a:r>
            <a:r>
              <a:rPr spc="85" dirty="0">
                <a:latin typeface="Century Gothic" panose="020B0502020202020204" pitchFamily="34" charset="0"/>
              </a:rPr>
              <a:t>'ASSOCHAM</a:t>
            </a:r>
            <a:r>
              <a:rPr spc="-8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Women</a:t>
            </a:r>
            <a:r>
              <a:rPr spc="-80" dirty="0">
                <a:latin typeface="Century Gothic" panose="020B0502020202020204" pitchFamily="34" charset="0"/>
              </a:rPr>
              <a:t> </a:t>
            </a:r>
            <a:r>
              <a:rPr spc="-25" dirty="0">
                <a:latin typeface="Century Gothic" panose="020B0502020202020204" pitchFamily="34" charset="0"/>
              </a:rPr>
              <a:t>Achievers</a:t>
            </a:r>
            <a:r>
              <a:rPr spc="-75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Awards</a:t>
            </a:r>
            <a:r>
              <a:rPr spc="-80" dirty="0">
                <a:latin typeface="Century Gothic" panose="020B0502020202020204" pitchFamily="34" charset="0"/>
              </a:rPr>
              <a:t> </a:t>
            </a:r>
            <a:r>
              <a:rPr spc="-40" dirty="0">
                <a:latin typeface="Century Gothic" panose="020B0502020202020204" pitchFamily="34" charset="0"/>
              </a:rPr>
              <a:t>2019</a:t>
            </a:r>
            <a:r>
              <a:rPr spc="-85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at</a:t>
            </a:r>
            <a:r>
              <a:rPr spc="-80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'Women Leadership</a:t>
            </a:r>
            <a:r>
              <a:rPr spc="-95" dirty="0">
                <a:latin typeface="Century Gothic" panose="020B0502020202020204" pitchFamily="34" charset="0"/>
              </a:rPr>
              <a:t> </a:t>
            </a:r>
            <a:r>
              <a:rPr spc="-100" dirty="0">
                <a:latin typeface="Century Gothic" panose="020B0502020202020204" pitchFamily="34" charset="0"/>
              </a:rPr>
              <a:t>&amp; </a:t>
            </a:r>
            <a:r>
              <a:rPr spc="-10" dirty="0">
                <a:latin typeface="Century Gothic" panose="020B0502020202020204" pitchFamily="34" charset="0"/>
              </a:rPr>
              <a:t>Empowerment</a:t>
            </a:r>
            <a:r>
              <a:rPr spc="-95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Summit</a:t>
            </a:r>
            <a:r>
              <a:rPr spc="-100" dirty="0">
                <a:latin typeface="Century Gothic" panose="020B0502020202020204" pitchFamily="34" charset="0"/>
              </a:rPr>
              <a:t> &amp; </a:t>
            </a:r>
            <a:r>
              <a:rPr spc="-10" dirty="0">
                <a:latin typeface="Century Gothic" panose="020B0502020202020204" pitchFamily="34" charset="0"/>
              </a:rPr>
              <a:t>Awards'</a:t>
            </a:r>
          </a:p>
          <a:p>
            <a:pPr>
              <a:lnSpc>
                <a:spcPct val="100000"/>
              </a:lnSpc>
            </a:pPr>
            <a:endParaRPr spc="-1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700" dirty="0">
              <a:latin typeface="Century Gothic" panose="020B0502020202020204" pitchFamily="34" charset="0"/>
            </a:endParaRPr>
          </a:p>
          <a:p>
            <a:pPr marL="12700" marR="168275">
              <a:lnSpc>
                <a:spcPct val="100000"/>
              </a:lnSpc>
            </a:pPr>
            <a:r>
              <a:rPr spc="60" dirty="0">
                <a:latin typeface="Century Gothic" panose="020B0502020202020204" pitchFamily="34" charset="0"/>
              </a:rPr>
              <a:t>GCSRA</a:t>
            </a:r>
            <a:r>
              <a:rPr spc="-10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award</a:t>
            </a:r>
            <a:r>
              <a:rPr spc="-90" dirty="0">
                <a:latin typeface="Century Gothic" panose="020B0502020202020204" pitchFamily="34" charset="0"/>
              </a:rPr>
              <a:t> </a:t>
            </a:r>
            <a:r>
              <a:rPr spc="-40" dirty="0">
                <a:latin typeface="Century Gothic" panose="020B0502020202020204" pitchFamily="34" charset="0"/>
              </a:rPr>
              <a:t>2019</a:t>
            </a:r>
            <a:r>
              <a:rPr spc="-90" dirty="0">
                <a:latin typeface="Century Gothic" panose="020B0502020202020204" pitchFamily="34" charset="0"/>
              </a:rPr>
              <a:t> </a:t>
            </a:r>
            <a:r>
              <a:rPr spc="-20" dirty="0">
                <a:latin typeface="Century Gothic" panose="020B0502020202020204" pitchFamily="34" charset="0"/>
              </a:rPr>
              <a:t>under</a:t>
            </a:r>
            <a:r>
              <a:rPr spc="-9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'Sustainable</a:t>
            </a:r>
            <a:r>
              <a:rPr spc="-10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and</a:t>
            </a:r>
            <a:r>
              <a:rPr spc="-85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Impactful</a:t>
            </a:r>
            <a:r>
              <a:rPr spc="-100" dirty="0">
                <a:latin typeface="Century Gothic" panose="020B0502020202020204" pitchFamily="34" charset="0"/>
              </a:rPr>
              <a:t> </a:t>
            </a:r>
            <a:r>
              <a:rPr spc="55" dirty="0">
                <a:latin typeface="Century Gothic" panose="020B0502020202020204" pitchFamily="34" charset="0"/>
              </a:rPr>
              <a:t>CSR</a:t>
            </a:r>
            <a:r>
              <a:rPr spc="-95" dirty="0">
                <a:latin typeface="Century Gothic" panose="020B0502020202020204" pitchFamily="34" charset="0"/>
              </a:rPr>
              <a:t> </a:t>
            </a:r>
            <a:r>
              <a:rPr spc="-60" dirty="0">
                <a:latin typeface="Century Gothic" panose="020B0502020202020204" pitchFamily="34" charset="0"/>
              </a:rPr>
              <a:t>Project’</a:t>
            </a:r>
            <a:r>
              <a:rPr spc="-90" dirty="0">
                <a:latin typeface="Century Gothic" panose="020B0502020202020204" pitchFamily="34" charset="0"/>
              </a:rPr>
              <a:t> </a:t>
            </a:r>
            <a:r>
              <a:rPr spc="-30" dirty="0">
                <a:latin typeface="Century Gothic" panose="020B0502020202020204" pitchFamily="34" charset="0"/>
              </a:rPr>
              <a:t>for</a:t>
            </a:r>
            <a:r>
              <a:rPr spc="-90" dirty="0">
                <a:latin typeface="Century Gothic" panose="020B0502020202020204" pitchFamily="34" charset="0"/>
              </a:rPr>
              <a:t> </a:t>
            </a:r>
            <a:r>
              <a:rPr spc="-25" dirty="0">
                <a:latin typeface="Century Gothic" panose="020B0502020202020204" pitchFamily="34" charset="0"/>
              </a:rPr>
              <a:t>its </a:t>
            </a:r>
            <a:r>
              <a:rPr spc="-20" dirty="0">
                <a:latin typeface="Century Gothic" panose="020B0502020202020204" pitchFamily="34" charset="0"/>
              </a:rPr>
              <a:t>exemplary</a:t>
            </a:r>
            <a:r>
              <a:rPr spc="-100" dirty="0">
                <a:latin typeface="Century Gothic" panose="020B0502020202020204" pitchFamily="34" charset="0"/>
              </a:rPr>
              <a:t> </a:t>
            </a:r>
            <a:r>
              <a:rPr spc="-20" dirty="0">
                <a:latin typeface="Century Gothic" panose="020B0502020202020204" pitchFamily="34" charset="0"/>
              </a:rPr>
              <a:t>work</a:t>
            </a:r>
            <a:r>
              <a:rPr spc="-95" dirty="0">
                <a:latin typeface="Century Gothic" panose="020B0502020202020204" pitchFamily="34" charset="0"/>
              </a:rPr>
              <a:t> </a:t>
            </a:r>
            <a:r>
              <a:rPr spc="-40" dirty="0">
                <a:latin typeface="Century Gothic" panose="020B0502020202020204" pitchFamily="34" charset="0"/>
              </a:rPr>
              <a:t>in</a:t>
            </a:r>
            <a:r>
              <a:rPr spc="-90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Gujarat</a:t>
            </a:r>
            <a:r>
              <a:rPr spc="-95" dirty="0">
                <a:latin typeface="Century Gothic" panose="020B0502020202020204" pitchFamily="34" charset="0"/>
              </a:rPr>
              <a:t> </a:t>
            </a:r>
            <a:r>
              <a:rPr spc="-30" dirty="0">
                <a:latin typeface="Century Gothic" panose="020B0502020202020204" pitchFamily="34" charset="0"/>
              </a:rPr>
              <a:t>for</a:t>
            </a:r>
            <a:r>
              <a:rPr spc="-9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women</a:t>
            </a:r>
            <a:r>
              <a:rPr spc="-90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empowerment</a:t>
            </a:r>
            <a:r>
              <a:rPr spc="-100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through</a:t>
            </a:r>
            <a:r>
              <a:rPr spc="-90" dirty="0">
                <a:latin typeface="Century Gothic" panose="020B0502020202020204" pitchFamily="34" charset="0"/>
              </a:rPr>
              <a:t> </a:t>
            </a:r>
            <a:r>
              <a:rPr spc="-30" dirty="0">
                <a:latin typeface="Century Gothic" panose="020B0502020202020204" pitchFamily="34" charset="0"/>
              </a:rPr>
              <a:t>its</a:t>
            </a:r>
            <a:r>
              <a:rPr spc="-90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Programme</a:t>
            </a:r>
          </a:p>
          <a:p>
            <a:pPr>
              <a:lnSpc>
                <a:spcPct val="100000"/>
              </a:lnSpc>
            </a:pPr>
            <a:endParaRPr spc="-1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600" dirty="0">
              <a:latin typeface="Century Gothic" panose="020B0502020202020204" pitchFamily="34" charset="0"/>
            </a:endParaRPr>
          </a:p>
          <a:p>
            <a:pPr marL="12700" marR="474980">
              <a:lnSpc>
                <a:spcPct val="100000"/>
              </a:lnSpc>
            </a:pPr>
            <a:r>
              <a:rPr spc="55" dirty="0">
                <a:latin typeface="Century Gothic" panose="020B0502020202020204" pitchFamily="34" charset="0"/>
              </a:rPr>
              <a:t>ASIAN</a:t>
            </a:r>
            <a:r>
              <a:rPr spc="-95" dirty="0">
                <a:latin typeface="Century Gothic" panose="020B0502020202020204" pitchFamily="34" charset="0"/>
              </a:rPr>
              <a:t> </a:t>
            </a:r>
            <a:r>
              <a:rPr spc="55" dirty="0">
                <a:latin typeface="Century Gothic" panose="020B0502020202020204" pitchFamily="34" charset="0"/>
              </a:rPr>
              <a:t>CSR</a:t>
            </a:r>
            <a:r>
              <a:rPr spc="-9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Awards</a:t>
            </a:r>
            <a:r>
              <a:rPr spc="-85" dirty="0">
                <a:latin typeface="Century Gothic" panose="020B0502020202020204" pitchFamily="34" charset="0"/>
              </a:rPr>
              <a:t> </a:t>
            </a:r>
            <a:r>
              <a:rPr spc="-40" dirty="0">
                <a:latin typeface="Century Gothic" panose="020B0502020202020204" pitchFamily="34" charset="0"/>
              </a:rPr>
              <a:t>2015</a:t>
            </a:r>
            <a:r>
              <a:rPr spc="-9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was</a:t>
            </a:r>
            <a:r>
              <a:rPr spc="-85" dirty="0">
                <a:latin typeface="Century Gothic" panose="020B0502020202020204" pitchFamily="34" charset="0"/>
              </a:rPr>
              <a:t> </a:t>
            </a:r>
            <a:r>
              <a:rPr spc="-20" dirty="0">
                <a:latin typeface="Century Gothic" panose="020B0502020202020204" pitchFamily="34" charset="0"/>
              </a:rPr>
              <a:t>given</a:t>
            </a:r>
            <a:r>
              <a:rPr spc="-85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by</a:t>
            </a:r>
            <a:r>
              <a:rPr spc="-9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Asian</a:t>
            </a:r>
            <a:r>
              <a:rPr spc="-85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Forum</a:t>
            </a:r>
            <a:r>
              <a:rPr spc="-85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on</a:t>
            </a:r>
            <a:r>
              <a:rPr spc="-85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Corporate</a:t>
            </a:r>
            <a:r>
              <a:rPr spc="-100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Social </a:t>
            </a:r>
            <a:r>
              <a:rPr spc="-25" dirty="0">
                <a:latin typeface="Century Gothic" panose="020B0502020202020204" pitchFamily="34" charset="0"/>
              </a:rPr>
              <a:t>Responsibility,</a:t>
            </a:r>
            <a:r>
              <a:rPr spc="-85" dirty="0">
                <a:latin typeface="Century Gothic" panose="020B0502020202020204" pitchFamily="34" charset="0"/>
              </a:rPr>
              <a:t> </a:t>
            </a:r>
            <a:r>
              <a:rPr spc="-20" dirty="0">
                <a:latin typeface="Century Gothic" panose="020B0502020202020204" pitchFamily="34" charset="0"/>
              </a:rPr>
              <a:t>under</a:t>
            </a:r>
            <a:r>
              <a:rPr spc="-75" dirty="0">
                <a:latin typeface="Century Gothic" panose="020B0502020202020204" pitchFamily="34" charset="0"/>
              </a:rPr>
              <a:t> </a:t>
            </a:r>
            <a:r>
              <a:rPr spc="-20" dirty="0">
                <a:latin typeface="Century Gothic" panose="020B0502020202020204" pitchFamily="34" charset="0"/>
              </a:rPr>
              <a:t>the</a:t>
            </a:r>
            <a:r>
              <a:rPr spc="-90" dirty="0">
                <a:latin typeface="Century Gothic" panose="020B0502020202020204" pitchFamily="34" charset="0"/>
              </a:rPr>
              <a:t> </a:t>
            </a:r>
            <a:r>
              <a:rPr spc="-30" dirty="0">
                <a:latin typeface="Century Gothic" panose="020B0502020202020204" pitchFamily="34" charset="0"/>
              </a:rPr>
              <a:t>‘Health</a:t>
            </a:r>
            <a:r>
              <a:rPr spc="-75" dirty="0">
                <a:latin typeface="Century Gothic" panose="020B0502020202020204" pitchFamily="34" charset="0"/>
              </a:rPr>
              <a:t> </a:t>
            </a:r>
            <a:r>
              <a:rPr spc="-20" dirty="0">
                <a:latin typeface="Century Gothic" panose="020B0502020202020204" pitchFamily="34" charset="0"/>
              </a:rPr>
              <a:t>Enhancement’</a:t>
            </a:r>
            <a:r>
              <a:rPr spc="-80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category</a:t>
            </a:r>
          </a:p>
          <a:p>
            <a:pPr>
              <a:lnSpc>
                <a:spcPct val="100000"/>
              </a:lnSpc>
            </a:pPr>
            <a:endParaRPr spc="-1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00" dirty="0">
              <a:latin typeface="Century Gothic" panose="020B0502020202020204" pitchFamily="34" charset="0"/>
            </a:endParaRPr>
          </a:p>
          <a:p>
            <a:pPr marL="27305" marR="190500">
              <a:lnSpc>
                <a:spcPct val="100000"/>
              </a:lnSpc>
            </a:pPr>
            <a:r>
              <a:rPr dirty="0">
                <a:latin typeface="Century Gothic" panose="020B0502020202020204" pitchFamily="34" charset="0"/>
              </a:rPr>
              <a:t>Asia</a:t>
            </a:r>
            <a:r>
              <a:rPr spc="-65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Responsible</a:t>
            </a:r>
            <a:r>
              <a:rPr spc="-70" dirty="0">
                <a:latin typeface="Century Gothic" panose="020B0502020202020204" pitchFamily="34" charset="0"/>
              </a:rPr>
              <a:t> </a:t>
            </a:r>
            <a:r>
              <a:rPr spc="-25" dirty="0">
                <a:latin typeface="Century Gothic" panose="020B0502020202020204" pitchFamily="34" charset="0"/>
              </a:rPr>
              <a:t>Entrepreneurship</a:t>
            </a:r>
            <a:r>
              <a:rPr spc="-65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Award</a:t>
            </a:r>
            <a:r>
              <a:rPr spc="-60" dirty="0">
                <a:latin typeface="Century Gothic" panose="020B0502020202020204" pitchFamily="34" charset="0"/>
              </a:rPr>
              <a:t> </a:t>
            </a:r>
            <a:r>
              <a:rPr spc="-50" dirty="0">
                <a:latin typeface="Century Gothic" panose="020B0502020202020204" pitchFamily="34" charset="0"/>
              </a:rPr>
              <a:t>2012</a:t>
            </a:r>
            <a:r>
              <a:rPr spc="-6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was</a:t>
            </a:r>
            <a:r>
              <a:rPr spc="-60" dirty="0">
                <a:latin typeface="Century Gothic" panose="020B0502020202020204" pitchFamily="34" charset="0"/>
              </a:rPr>
              <a:t> </a:t>
            </a:r>
            <a:r>
              <a:rPr spc="-20" dirty="0">
                <a:latin typeface="Century Gothic" panose="020B0502020202020204" pitchFamily="34" charset="0"/>
              </a:rPr>
              <a:t>given</a:t>
            </a:r>
            <a:r>
              <a:rPr spc="-6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by</a:t>
            </a:r>
            <a:r>
              <a:rPr spc="-70" dirty="0">
                <a:latin typeface="Century Gothic" panose="020B0502020202020204" pitchFamily="34" charset="0"/>
              </a:rPr>
              <a:t> </a:t>
            </a:r>
            <a:r>
              <a:rPr spc="-25" dirty="0">
                <a:latin typeface="Century Gothic" panose="020B0502020202020204" pitchFamily="34" charset="0"/>
              </a:rPr>
              <a:t>Enterprise</a:t>
            </a:r>
            <a:r>
              <a:rPr spc="-70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Asia, </a:t>
            </a:r>
            <a:r>
              <a:rPr spc="-20" dirty="0">
                <a:latin typeface="Century Gothic" panose="020B0502020202020204" pitchFamily="34" charset="0"/>
              </a:rPr>
              <a:t>under</a:t>
            </a:r>
            <a:r>
              <a:rPr spc="-8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category</a:t>
            </a:r>
            <a:r>
              <a:rPr spc="-80" dirty="0">
                <a:latin typeface="Century Gothic" panose="020B0502020202020204" pitchFamily="34" charset="0"/>
              </a:rPr>
              <a:t> </a:t>
            </a:r>
            <a:r>
              <a:rPr spc="-30" dirty="0">
                <a:latin typeface="Century Gothic" panose="020B0502020202020204" pitchFamily="34" charset="0"/>
              </a:rPr>
              <a:t>for</a:t>
            </a:r>
            <a:r>
              <a:rPr spc="-8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HIV-</a:t>
            </a:r>
            <a:r>
              <a:rPr spc="55" dirty="0">
                <a:latin typeface="Century Gothic" panose="020B0502020202020204" pitchFamily="34" charset="0"/>
              </a:rPr>
              <a:t>AIDS</a:t>
            </a:r>
            <a:r>
              <a:rPr spc="-75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Awareness</a:t>
            </a:r>
            <a:r>
              <a:rPr spc="-75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and</a:t>
            </a:r>
            <a:r>
              <a:rPr spc="-70" dirty="0">
                <a:latin typeface="Century Gothic" panose="020B0502020202020204" pitchFamily="34" charset="0"/>
              </a:rPr>
              <a:t> </a:t>
            </a:r>
            <a:r>
              <a:rPr spc="-25" dirty="0">
                <a:latin typeface="Century Gothic" panose="020B0502020202020204" pitchFamily="34" charset="0"/>
              </a:rPr>
              <a:t>Prevention</a:t>
            </a:r>
            <a:r>
              <a:rPr spc="-75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Programme</a:t>
            </a:r>
          </a:p>
        </p:txBody>
      </p:sp>
      <p:grpSp>
        <p:nvGrpSpPr>
          <p:cNvPr id="19" name="object 19"/>
          <p:cNvGrpSpPr/>
          <p:nvPr/>
        </p:nvGrpSpPr>
        <p:grpSpPr>
          <a:xfrm>
            <a:off x="434975" y="2863767"/>
            <a:ext cx="2724785" cy="1655445"/>
            <a:chOff x="434975" y="2863767"/>
            <a:chExt cx="2724785" cy="1655445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4025" y="2882817"/>
              <a:ext cx="2686151" cy="161683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44500" y="2873292"/>
              <a:ext cx="2705735" cy="1636395"/>
            </a:xfrm>
            <a:custGeom>
              <a:avLst/>
              <a:gdLst/>
              <a:ahLst/>
              <a:cxnLst/>
              <a:rect l="l" t="t" r="r" b="b"/>
              <a:pathLst>
                <a:path w="2705735" h="1636395">
                  <a:moveTo>
                    <a:pt x="0" y="0"/>
                  </a:moveTo>
                  <a:lnTo>
                    <a:pt x="2705202" y="0"/>
                  </a:lnTo>
                  <a:lnTo>
                    <a:pt x="2705202" y="1635882"/>
                  </a:lnTo>
                  <a:lnTo>
                    <a:pt x="0" y="1635882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9719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34975" y="956398"/>
            <a:ext cx="2721610" cy="1752600"/>
            <a:chOff x="434975" y="956398"/>
            <a:chExt cx="2721610" cy="1752600"/>
          </a:xfrm>
        </p:grpSpPr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025" y="975448"/>
              <a:ext cx="2683447" cy="171389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44500" y="965923"/>
              <a:ext cx="2702560" cy="1733550"/>
            </a:xfrm>
            <a:custGeom>
              <a:avLst/>
              <a:gdLst/>
              <a:ahLst/>
              <a:cxnLst/>
              <a:rect l="l" t="t" r="r" b="b"/>
              <a:pathLst>
                <a:path w="2702560" h="1733550">
                  <a:moveTo>
                    <a:pt x="0" y="0"/>
                  </a:moveTo>
                  <a:lnTo>
                    <a:pt x="2702498" y="0"/>
                  </a:lnTo>
                  <a:lnTo>
                    <a:pt x="2702498" y="1732947"/>
                  </a:lnTo>
                  <a:lnTo>
                    <a:pt x="0" y="1732947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9719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94478" y="255862"/>
            <a:ext cx="6386393" cy="552117"/>
          </a:xfrm>
          <a:prstGeom prst="rect">
            <a:avLst/>
          </a:prstGeom>
        </p:spPr>
        <p:txBody>
          <a:bodyPr vert="horz" wrap="square" lIns="0" tIns="120057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100"/>
              </a:spcBef>
            </a:pPr>
            <a:r>
              <a:rPr spc="195" dirty="0">
                <a:latin typeface="Century Gothic" panose="020B0502020202020204" pitchFamily="34" charset="0"/>
              </a:rPr>
              <a:t>A</a:t>
            </a:r>
            <a:r>
              <a:rPr spc="-254" dirty="0">
                <a:latin typeface="Century Gothic" panose="020B0502020202020204" pitchFamily="34" charset="0"/>
              </a:rPr>
              <a:t> </a:t>
            </a:r>
            <a:r>
              <a:rPr spc="-90" dirty="0">
                <a:latin typeface="Century Gothic" panose="020B0502020202020204" pitchFamily="34" charset="0"/>
              </a:rPr>
              <a:t>Few</a:t>
            </a:r>
            <a:r>
              <a:rPr spc="-250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Accolades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626" y="4378325"/>
              <a:ext cx="1722293" cy="74929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437007" y="2011172"/>
            <a:ext cx="2601595" cy="2339340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800" spc="-550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1</a:t>
            </a:r>
            <a:r>
              <a:rPr sz="1800" spc="-229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 </a:t>
            </a:r>
            <a:r>
              <a:rPr lang="en-IN" spc="-229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 </a:t>
            </a:r>
            <a:r>
              <a:rPr sz="1800" spc="-60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Global</a:t>
            </a:r>
            <a:r>
              <a:rPr sz="1800" spc="-229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Company</a:t>
            </a:r>
            <a:endParaRPr sz="1800" dirty="0">
              <a:latin typeface="Century Gothic" panose="020B0502020202020204" pitchFamily="34" charset="0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800" spc="-235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2 </a:t>
            </a:r>
            <a:r>
              <a:rPr lang="en-IN" sz="1800" spc="-235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 </a:t>
            </a:r>
            <a:r>
              <a:rPr sz="1800" spc="-100" dirty="0" err="1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Tyre</a:t>
            </a:r>
            <a:r>
              <a:rPr sz="1800" spc="-235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Brands</a:t>
            </a:r>
            <a:endParaRPr sz="1800" dirty="0">
              <a:latin typeface="Century Gothic" panose="020B0502020202020204" pitchFamily="34" charset="0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800" spc="-235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2</a:t>
            </a:r>
            <a:r>
              <a:rPr sz="1800" spc="-240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 </a:t>
            </a:r>
            <a:r>
              <a:rPr lang="en-IN" sz="1800" spc="-240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 </a:t>
            </a:r>
            <a:r>
              <a:rPr sz="1800" spc="-114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R&amp;D</a:t>
            </a:r>
            <a:r>
              <a:rPr sz="1800" spc="-229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Centres</a:t>
            </a:r>
            <a:endParaRPr sz="1800" dirty="0">
              <a:latin typeface="Century Gothic" panose="020B0502020202020204" pitchFamily="34" charset="0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spc="-335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7</a:t>
            </a:r>
            <a:r>
              <a:rPr sz="1800" spc="-185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 </a:t>
            </a:r>
            <a:r>
              <a:rPr lang="en-IN" sz="1800" spc="-185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 </a:t>
            </a:r>
            <a:r>
              <a:rPr sz="1800" spc="-75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Manufacturing</a:t>
            </a:r>
            <a:r>
              <a:rPr sz="1800" spc="-180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 </a:t>
            </a:r>
            <a:r>
              <a:rPr sz="1800" spc="-55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Facilities</a:t>
            </a:r>
            <a:endParaRPr sz="1800" dirty="0">
              <a:latin typeface="Century Gothic" panose="020B0502020202020204" pitchFamily="34" charset="0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800" spc="-235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100</a:t>
            </a:r>
            <a:r>
              <a:rPr sz="1800" spc="-195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 </a:t>
            </a:r>
            <a:r>
              <a:rPr lang="en-IN" sz="1800" spc="-195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 </a:t>
            </a:r>
            <a:r>
              <a:rPr sz="1800" spc="-114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Countries</a:t>
            </a:r>
            <a:r>
              <a:rPr sz="1800" spc="-190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Worldwide</a:t>
            </a:r>
            <a:endParaRPr sz="1800" dirty="0">
              <a:latin typeface="Century Gothic" panose="020B0502020202020204" pitchFamily="34" charset="0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800" spc="-190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19</a:t>
            </a:r>
            <a:r>
              <a:rPr lang="en-US" sz="1800" spc="-190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,</a:t>
            </a:r>
            <a:r>
              <a:rPr sz="1800" spc="-190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000</a:t>
            </a:r>
            <a:r>
              <a:rPr sz="1800" spc="-204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 </a:t>
            </a:r>
            <a:r>
              <a:rPr lang="en-IN" sz="1800" spc="-204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Employees</a:t>
            </a:r>
            <a:endParaRPr sz="1800" dirty="0">
              <a:latin typeface="Century Gothic" panose="020B0502020202020204" pitchFamily="34" charset="0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spc="-145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$</a:t>
            </a:r>
            <a:r>
              <a:rPr lang="en-US" sz="1800" spc="-145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3</a:t>
            </a:r>
            <a:r>
              <a:rPr sz="1800" spc="-145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.</a:t>
            </a:r>
            <a:r>
              <a:rPr lang="en-US" sz="1800" spc="-145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1</a:t>
            </a:r>
            <a:r>
              <a:rPr sz="1800" spc="-145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bn</a:t>
            </a:r>
            <a:r>
              <a:rPr sz="1800" spc="-204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entury Gothic" panose="020B0502020202020204" pitchFamily="34" charset="0"/>
                <a:cs typeface="Lucida Sans Unicode"/>
              </a:rPr>
              <a:t>Revenue</a:t>
            </a:r>
            <a:endParaRPr sz="1800" dirty="0">
              <a:latin typeface="Century Gothic" panose="020B0502020202020204" pitchFamily="34" charset="0"/>
              <a:cs typeface="Lucida Sans Unicode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12284" y="1198371"/>
            <a:ext cx="175051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" dirty="0">
                <a:latin typeface="Century Gothic" panose="020B0502020202020204" pitchFamily="34" charset="0"/>
              </a:rPr>
              <a:t>Overview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4267" y="2167335"/>
            <a:ext cx="5249332" cy="227607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37630" y="1139444"/>
            <a:ext cx="406796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0" spc="-260" dirty="0">
                <a:latin typeface="Century Gothic" panose="020B0502020202020204" pitchFamily="34" charset="0"/>
                <a:cs typeface="Arial"/>
              </a:rPr>
              <a:t>Thank</a:t>
            </a:r>
            <a:r>
              <a:rPr sz="7200" b="0" spc="-1000" dirty="0">
                <a:latin typeface="Century Gothic" panose="020B0502020202020204" pitchFamily="34" charset="0"/>
                <a:cs typeface="Arial"/>
              </a:rPr>
              <a:t> </a:t>
            </a:r>
            <a:r>
              <a:rPr sz="7200" b="0" spc="-1495" dirty="0">
                <a:latin typeface="Century Gothic" panose="020B0502020202020204" pitchFamily="34" charset="0"/>
                <a:cs typeface="Arial"/>
              </a:rPr>
              <a:t>Y</a:t>
            </a:r>
            <a:r>
              <a:rPr sz="7200" b="0" spc="-465" dirty="0">
                <a:latin typeface="Century Gothic" panose="020B0502020202020204" pitchFamily="34" charset="0"/>
                <a:cs typeface="Arial"/>
              </a:rPr>
              <a:t>o</a:t>
            </a:r>
            <a:r>
              <a:rPr sz="7200" b="0" spc="-155" dirty="0">
                <a:latin typeface="Century Gothic" panose="020B0502020202020204" pitchFamily="34" charset="0"/>
                <a:cs typeface="Arial"/>
              </a:rPr>
              <a:t>u</a:t>
            </a:r>
            <a:endParaRPr sz="7200" dirty="0">
              <a:latin typeface="Century Gothic" panose="020B0502020202020204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0870" y="369315"/>
            <a:ext cx="16998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Our</a:t>
            </a:r>
            <a:r>
              <a:rPr spc="-240" dirty="0"/>
              <a:t> </a:t>
            </a:r>
            <a:r>
              <a:rPr spc="-10" dirty="0"/>
              <a:t>Vision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87750" y="1168908"/>
            <a:ext cx="32111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9719EF"/>
                </a:solidFill>
                <a:latin typeface="Trebuchet MS"/>
                <a:cs typeface="Trebuchet MS"/>
              </a:rPr>
              <a:t>Vision</a:t>
            </a:r>
            <a:endParaRPr sz="2000">
              <a:latin typeface="Trebuchet MS"/>
              <a:cs typeface="Trebuchet MS"/>
            </a:endParaRPr>
          </a:p>
          <a:p>
            <a:pPr marL="200025" indent="-187325">
              <a:lnSpc>
                <a:spcPct val="100000"/>
              </a:lnSpc>
              <a:buClr>
                <a:srgbClr val="9719EF"/>
              </a:buClr>
              <a:buChar char="•"/>
              <a:tabLst>
                <a:tab pos="200025" algn="l"/>
              </a:tabLst>
            </a:pPr>
            <a:r>
              <a:rPr sz="2000" dirty="0">
                <a:latin typeface="Tahoma"/>
                <a:cs typeface="Tahoma"/>
              </a:rPr>
              <a:t>Driving</a:t>
            </a:r>
            <a:r>
              <a:rPr sz="2000" spc="-10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Progress,</a:t>
            </a:r>
            <a:r>
              <a:rPr sz="2000" spc="-10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Together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87750" y="2083307"/>
            <a:ext cx="24498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9719EF"/>
                </a:solidFill>
                <a:latin typeface="Trebuchet MS"/>
                <a:cs typeface="Trebuchet MS"/>
              </a:rPr>
              <a:t>Purpose</a:t>
            </a:r>
            <a:endParaRPr sz="2000">
              <a:latin typeface="Trebuchet MS"/>
              <a:cs typeface="Trebuchet MS"/>
            </a:endParaRPr>
          </a:p>
          <a:p>
            <a:pPr marL="200025" indent="-187325">
              <a:lnSpc>
                <a:spcPct val="100000"/>
              </a:lnSpc>
              <a:buClr>
                <a:srgbClr val="9719EF"/>
              </a:buClr>
              <a:buChar char="•"/>
              <a:tabLst>
                <a:tab pos="200025" algn="l"/>
              </a:tabLst>
            </a:pPr>
            <a:r>
              <a:rPr sz="2000" dirty="0">
                <a:latin typeface="Tahoma"/>
                <a:cs typeface="Tahoma"/>
              </a:rPr>
              <a:t>Enabling</a:t>
            </a:r>
            <a:r>
              <a:rPr sz="2000" spc="80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Excellence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7750" y="2997707"/>
            <a:ext cx="264985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9719EF"/>
                </a:solidFill>
                <a:latin typeface="Trebuchet MS"/>
                <a:cs typeface="Trebuchet MS"/>
              </a:rPr>
              <a:t>Values</a:t>
            </a:r>
            <a:endParaRPr sz="2000">
              <a:latin typeface="Trebuchet MS"/>
              <a:cs typeface="Trebuchet MS"/>
            </a:endParaRPr>
          </a:p>
          <a:p>
            <a:pPr marL="200025" indent="-187325">
              <a:lnSpc>
                <a:spcPct val="100000"/>
              </a:lnSpc>
              <a:buClr>
                <a:srgbClr val="9719EF"/>
              </a:buClr>
              <a:buChar char="•"/>
              <a:tabLst>
                <a:tab pos="200025" algn="l"/>
              </a:tabLst>
            </a:pPr>
            <a:r>
              <a:rPr sz="2000" dirty="0">
                <a:latin typeface="Tahoma"/>
                <a:cs typeface="Tahoma"/>
              </a:rPr>
              <a:t>Following</a:t>
            </a:r>
            <a:r>
              <a:rPr sz="2000" spc="-40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our</a:t>
            </a:r>
            <a:r>
              <a:rPr sz="2000" spc="-4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Passion</a:t>
            </a:r>
            <a:endParaRPr sz="2000">
              <a:latin typeface="Tahoma"/>
              <a:cs typeface="Tahoma"/>
            </a:endParaRPr>
          </a:p>
          <a:p>
            <a:pPr marL="200025" indent="-187325">
              <a:lnSpc>
                <a:spcPct val="100000"/>
              </a:lnSpc>
              <a:buClr>
                <a:srgbClr val="9719EF"/>
              </a:buClr>
              <a:buChar char="•"/>
              <a:tabLst>
                <a:tab pos="200025" algn="l"/>
              </a:tabLst>
            </a:pPr>
            <a:r>
              <a:rPr sz="2000" dirty="0">
                <a:latin typeface="Tahoma"/>
                <a:cs typeface="Tahoma"/>
              </a:rPr>
              <a:t>One</a:t>
            </a:r>
            <a:r>
              <a:rPr sz="2000" spc="-65" dirty="0">
                <a:latin typeface="Tahoma"/>
                <a:cs typeface="Tahoma"/>
              </a:rPr>
              <a:t> </a:t>
            </a:r>
            <a:r>
              <a:rPr sz="2000" spc="45" dirty="0">
                <a:latin typeface="Tahoma"/>
                <a:cs typeface="Tahoma"/>
              </a:rPr>
              <a:t>Family</a:t>
            </a:r>
            <a:endParaRPr sz="2000">
              <a:latin typeface="Tahoma"/>
              <a:cs typeface="Tahoma"/>
            </a:endParaRPr>
          </a:p>
          <a:p>
            <a:pPr marL="200025" indent="-187325">
              <a:lnSpc>
                <a:spcPct val="100000"/>
              </a:lnSpc>
              <a:buClr>
                <a:srgbClr val="9719EF"/>
              </a:buClr>
              <a:buChar char="•"/>
              <a:tabLst>
                <a:tab pos="200025" algn="l"/>
              </a:tabLst>
            </a:pPr>
            <a:r>
              <a:rPr sz="2000" dirty="0">
                <a:latin typeface="Tahoma"/>
                <a:cs typeface="Tahoma"/>
              </a:rPr>
              <a:t>Taking</a:t>
            </a:r>
            <a:r>
              <a:rPr sz="2000" spc="-20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Responsibility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017" y="0"/>
            <a:ext cx="9067800" cy="514197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650740" y="1168908"/>
            <a:ext cx="16103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65" dirty="0">
                <a:solidFill>
                  <a:srgbClr val="9719EF"/>
                </a:solidFill>
                <a:latin typeface="Trebuchet MS"/>
                <a:cs typeface="Trebuchet MS"/>
              </a:rPr>
              <a:t>Revenue</a:t>
            </a:r>
            <a:r>
              <a:rPr sz="2000" b="1" spc="-135" dirty="0">
                <a:solidFill>
                  <a:srgbClr val="9719EF"/>
                </a:solidFill>
                <a:latin typeface="Trebuchet MS"/>
                <a:cs typeface="Trebuchet MS"/>
              </a:rPr>
              <a:t> </a:t>
            </a:r>
            <a:r>
              <a:rPr sz="2000" b="1" spc="-20" dirty="0">
                <a:solidFill>
                  <a:srgbClr val="9719EF"/>
                </a:solidFill>
                <a:latin typeface="Trebuchet MS"/>
                <a:cs typeface="Trebuchet MS"/>
              </a:rPr>
              <a:t>Goal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50740" y="1462532"/>
            <a:ext cx="14357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20" dirty="0">
                <a:latin typeface="Century Gothic"/>
                <a:cs typeface="Century Gothic"/>
              </a:rPr>
              <a:t>$5Bn</a:t>
            </a:r>
            <a:endParaRPr sz="4800"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89027" y="1894332"/>
            <a:ext cx="5715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Tahoma"/>
                <a:cs typeface="Tahoma"/>
              </a:rPr>
              <a:t>(FY26)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44358" y="1403262"/>
            <a:ext cx="2655281" cy="230105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9812" y="1403262"/>
            <a:ext cx="2628900" cy="226853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4478" y="255862"/>
            <a:ext cx="6386393" cy="558272"/>
          </a:xfrm>
          <a:prstGeom prst="rect">
            <a:avLst/>
          </a:prstGeom>
        </p:spPr>
        <p:txBody>
          <a:bodyPr vert="horz" wrap="square" lIns="0" tIns="126153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latin typeface="Century Gothic" panose="020B0502020202020204" pitchFamily="34" charset="0"/>
              </a:rPr>
              <a:t>Our</a:t>
            </a:r>
            <a:r>
              <a:rPr spc="-240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Values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231658" y="3767835"/>
            <a:ext cx="265528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Century Gothic" panose="020B0502020202020204" pitchFamily="34" charset="0"/>
                <a:cs typeface="Trebuchet MS"/>
              </a:rPr>
              <a:t>We</a:t>
            </a:r>
            <a:r>
              <a:rPr sz="1000" spc="-8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20" dirty="0">
                <a:latin typeface="Century Gothic" panose="020B0502020202020204" pitchFamily="34" charset="0"/>
                <a:cs typeface="Trebuchet MS"/>
              </a:rPr>
              <a:t>create</a:t>
            </a:r>
            <a:r>
              <a:rPr sz="1000" spc="-8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dirty="0">
                <a:latin typeface="Century Gothic" panose="020B0502020202020204" pitchFamily="34" charset="0"/>
                <a:cs typeface="Trebuchet MS"/>
              </a:rPr>
              <a:t>an</a:t>
            </a:r>
            <a:r>
              <a:rPr sz="1000" spc="-7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40" dirty="0">
                <a:latin typeface="Century Gothic" panose="020B0502020202020204" pitchFamily="34" charset="0"/>
                <a:cs typeface="Trebuchet MS"/>
              </a:rPr>
              <a:t>inclusive</a:t>
            </a:r>
            <a:r>
              <a:rPr sz="1000" spc="-8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40" dirty="0">
                <a:latin typeface="Century Gothic" panose="020B0502020202020204" pitchFamily="34" charset="0"/>
                <a:cs typeface="Trebuchet MS"/>
              </a:rPr>
              <a:t>culture</a:t>
            </a:r>
            <a:r>
              <a:rPr sz="1000" spc="-8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dirty="0">
                <a:latin typeface="Century Gothic" panose="020B0502020202020204" pitchFamily="34" charset="0"/>
                <a:cs typeface="Trebuchet MS"/>
              </a:rPr>
              <a:t>that</a:t>
            </a:r>
            <a:r>
              <a:rPr sz="1000" spc="-8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Trebuchet MS"/>
              </a:rPr>
              <a:t>brings</a:t>
            </a:r>
            <a:r>
              <a:rPr sz="1000" spc="-7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25" dirty="0">
                <a:latin typeface="Century Gothic" panose="020B0502020202020204" pitchFamily="34" charset="0"/>
                <a:cs typeface="Trebuchet MS"/>
              </a:rPr>
              <a:t>our </a:t>
            </a:r>
            <a:r>
              <a:rPr sz="1000" spc="-35" dirty="0">
                <a:latin typeface="Century Gothic" panose="020B0502020202020204" pitchFamily="34" charset="0"/>
                <a:cs typeface="Trebuchet MS"/>
              </a:rPr>
              <a:t>people,</a:t>
            </a:r>
            <a:r>
              <a:rPr sz="1000" spc="-8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Trebuchet MS"/>
              </a:rPr>
              <a:t>partners</a:t>
            </a:r>
            <a:r>
              <a:rPr sz="1000" spc="-6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dirty="0">
                <a:latin typeface="Century Gothic" panose="020B0502020202020204" pitchFamily="34" charset="0"/>
                <a:cs typeface="Trebuchet MS"/>
              </a:rPr>
              <a:t>and</a:t>
            </a:r>
            <a:r>
              <a:rPr sz="1000" spc="-6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25" dirty="0">
                <a:latin typeface="Century Gothic" panose="020B0502020202020204" pitchFamily="34" charset="0"/>
                <a:cs typeface="Trebuchet MS"/>
              </a:rPr>
              <a:t>communities</a:t>
            </a:r>
            <a:r>
              <a:rPr sz="1000" spc="-6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Trebuchet MS"/>
              </a:rPr>
              <a:t>together.</a:t>
            </a:r>
            <a:endParaRPr sz="10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07112" y="3761740"/>
            <a:ext cx="280828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Century Gothic" panose="020B0502020202020204" pitchFamily="34" charset="0"/>
                <a:cs typeface="Trebuchet MS"/>
              </a:rPr>
              <a:t>We</a:t>
            </a:r>
            <a:r>
              <a:rPr sz="1000" spc="-10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Trebuchet MS"/>
              </a:rPr>
              <a:t>are</a:t>
            </a:r>
            <a:r>
              <a:rPr sz="1000" spc="-10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Trebuchet MS"/>
              </a:rPr>
              <a:t>committed</a:t>
            </a:r>
            <a:r>
              <a:rPr sz="1000" spc="-8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dirty="0">
                <a:latin typeface="Century Gothic" panose="020B0502020202020204" pitchFamily="34" charset="0"/>
                <a:cs typeface="Trebuchet MS"/>
              </a:rPr>
              <a:t>to</a:t>
            </a:r>
            <a:r>
              <a:rPr sz="1000" spc="-8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20" dirty="0">
                <a:latin typeface="Century Gothic" panose="020B0502020202020204" pitchFamily="34" charset="0"/>
                <a:cs typeface="Trebuchet MS"/>
              </a:rPr>
              <a:t>building</a:t>
            </a:r>
            <a:r>
              <a:rPr sz="1000" spc="-10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50" dirty="0">
                <a:latin typeface="Century Gothic" panose="020B0502020202020204" pitchFamily="34" charset="0"/>
                <a:cs typeface="Trebuchet MS"/>
              </a:rPr>
              <a:t>a</a:t>
            </a:r>
            <a:r>
              <a:rPr sz="1000" spc="-8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20" dirty="0">
                <a:latin typeface="Century Gothic" panose="020B0502020202020204" pitchFamily="34" charset="0"/>
                <a:cs typeface="Trebuchet MS"/>
              </a:rPr>
              <a:t>responsible</a:t>
            </a:r>
            <a:r>
              <a:rPr sz="1000" spc="-10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25" dirty="0">
                <a:latin typeface="Century Gothic" panose="020B0502020202020204" pitchFamily="34" charset="0"/>
                <a:cs typeface="Trebuchet MS"/>
              </a:rPr>
              <a:t>and </a:t>
            </a:r>
            <a:r>
              <a:rPr sz="1000" spc="-10" dirty="0">
                <a:latin typeface="Century Gothic" panose="020B0502020202020204" pitchFamily="34" charset="0"/>
                <a:cs typeface="Trebuchet MS"/>
              </a:rPr>
              <a:t>sustainable</a:t>
            </a:r>
            <a:r>
              <a:rPr sz="1000" spc="-8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20" dirty="0">
                <a:latin typeface="Century Gothic" panose="020B0502020202020204" pitchFamily="34" charset="0"/>
                <a:cs typeface="Trebuchet MS"/>
              </a:rPr>
              <a:t>business</a:t>
            </a:r>
            <a:r>
              <a:rPr sz="1000" spc="-6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dirty="0">
                <a:latin typeface="Century Gothic" panose="020B0502020202020204" pitchFamily="34" charset="0"/>
                <a:cs typeface="Trebuchet MS"/>
              </a:rPr>
              <a:t>that</a:t>
            </a:r>
            <a:r>
              <a:rPr sz="1000" spc="-7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25" dirty="0">
                <a:latin typeface="Century Gothic" panose="020B0502020202020204" pitchFamily="34" charset="0"/>
                <a:cs typeface="Trebuchet MS"/>
              </a:rPr>
              <a:t>benefits</a:t>
            </a:r>
            <a:r>
              <a:rPr sz="1000" spc="-6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Trebuchet MS"/>
              </a:rPr>
              <a:t>society.</a:t>
            </a:r>
            <a:endParaRPr sz="10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31658" y="1104900"/>
            <a:ext cx="111174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entury Gothic" panose="020B0502020202020204" pitchFamily="34" charset="0"/>
                <a:cs typeface="Tahoma"/>
              </a:rPr>
              <a:t>One</a:t>
            </a:r>
            <a:r>
              <a:rPr sz="1400" spc="-2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Tahoma"/>
              </a:rPr>
              <a:t>Family</a:t>
            </a:r>
            <a:endParaRPr sz="1400" dirty="0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07386" y="1101852"/>
            <a:ext cx="186037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entury Gothic" panose="020B0502020202020204" pitchFamily="34" charset="0"/>
                <a:cs typeface="Tahoma"/>
              </a:rPr>
              <a:t>Taking</a:t>
            </a:r>
            <a:r>
              <a:rPr sz="1400" dirty="0">
                <a:latin typeface="Tahoma"/>
                <a:cs typeface="Tahoma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Tahoma"/>
              </a:rPr>
              <a:t>Responsibility</a:t>
            </a:r>
            <a:endParaRPr sz="1400" dirty="0">
              <a:latin typeface="Century Gothic" panose="020B0502020202020204" pitchFamily="34" charset="0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4905" y="1409612"/>
            <a:ext cx="2646018" cy="226853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55931" y="3767835"/>
            <a:ext cx="25793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Century Gothic" panose="020B0502020202020204" pitchFamily="34" charset="0"/>
                <a:cs typeface="Trebuchet MS"/>
              </a:rPr>
              <a:t>We</a:t>
            </a:r>
            <a:r>
              <a:rPr sz="1000" spc="-10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dirty="0">
                <a:latin typeface="Century Gothic" panose="020B0502020202020204" pitchFamily="34" charset="0"/>
                <a:cs typeface="Trebuchet MS"/>
              </a:rPr>
              <a:t>champion</a:t>
            </a:r>
            <a:r>
              <a:rPr sz="1000" spc="-9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Trebuchet MS"/>
              </a:rPr>
              <a:t>ideas</a:t>
            </a:r>
            <a:r>
              <a:rPr sz="1000" spc="-9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dirty="0">
                <a:latin typeface="Century Gothic" panose="020B0502020202020204" pitchFamily="34" charset="0"/>
                <a:cs typeface="Trebuchet MS"/>
              </a:rPr>
              <a:t>that</a:t>
            </a:r>
            <a:r>
              <a:rPr sz="1000" spc="-10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30" dirty="0">
                <a:latin typeface="Century Gothic" panose="020B0502020202020204" pitchFamily="34" charset="0"/>
                <a:cs typeface="Trebuchet MS"/>
              </a:rPr>
              <a:t>inspire</a:t>
            </a:r>
            <a:r>
              <a:rPr sz="1000" spc="-10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Trebuchet MS"/>
              </a:rPr>
              <a:t>us</a:t>
            </a:r>
            <a:r>
              <a:rPr sz="1000" spc="-9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dirty="0">
                <a:latin typeface="Century Gothic" panose="020B0502020202020204" pitchFamily="34" charset="0"/>
                <a:cs typeface="Trebuchet MS"/>
              </a:rPr>
              <a:t>to</a:t>
            </a:r>
            <a:r>
              <a:rPr sz="1000" spc="-9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25" dirty="0">
                <a:latin typeface="Century Gothic" panose="020B0502020202020204" pitchFamily="34" charset="0"/>
                <a:cs typeface="Trebuchet MS"/>
              </a:rPr>
              <a:t>think</a:t>
            </a:r>
            <a:r>
              <a:rPr sz="1000" spc="-9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20" dirty="0">
                <a:latin typeface="Century Gothic" panose="020B0502020202020204" pitchFamily="34" charset="0"/>
                <a:cs typeface="Trebuchet MS"/>
              </a:rPr>
              <a:t>big, </a:t>
            </a:r>
            <a:r>
              <a:rPr sz="1000" dirty="0">
                <a:latin typeface="Century Gothic" panose="020B0502020202020204" pitchFamily="34" charset="0"/>
                <a:cs typeface="Trebuchet MS"/>
              </a:rPr>
              <a:t>be</a:t>
            </a:r>
            <a:r>
              <a:rPr sz="1000" spc="-10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Trebuchet MS"/>
              </a:rPr>
              <a:t>brave</a:t>
            </a:r>
            <a:r>
              <a:rPr sz="1000" spc="-9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dirty="0">
                <a:latin typeface="Century Gothic" panose="020B0502020202020204" pitchFamily="34" charset="0"/>
                <a:cs typeface="Trebuchet MS"/>
              </a:rPr>
              <a:t>and</a:t>
            </a:r>
            <a:r>
              <a:rPr sz="1000" spc="-8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20" dirty="0">
                <a:latin typeface="Century Gothic" panose="020B0502020202020204" pitchFamily="34" charset="0"/>
                <a:cs typeface="Trebuchet MS"/>
              </a:rPr>
              <a:t>challenge</a:t>
            </a:r>
            <a:r>
              <a:rPr sz="1000" spc="-100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20" dirty="0">
                <a:latin typeface="Century Gothic" panose="020B0502020202020204" pitchFamily="34" charset="0"/>
                <a:cs typeface="Trebuchet MS"/>
              </a:rPr>
              <a:t>the</a:t>
            </a:r>
            <a:r>
              <a:rPr sz="1000" spc="-95" dirty="0">
                <a:latin typeface="Century Gothic" panose="020B0502020202020204" pitchFamily="34" charset="0"/>
                <a:cs typeface="Trebuchet MS"/>
              </a:rPr>
              <a:t> </a:t>
            </a:r>
            <a:r>
              <a:rPr sz="1000" spc="-10" dirty="0">
                <a:latin typeface="Century Gothic" panose="020B0502020202020204" pitchFamily="34" charset="0"/>
                <a:cs typeface="Trebuchet MS"/>
              </a:rPr>
              <a:t>ordinary.</a:t>
            </a:r>
            <a:endParaRPr sz="1000" dirty="0">
              <a:latin typeface="Century Gothic" panose="020B0502020202020204" pitchFamily="34" charset="0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9428" y="1104900"/>
            <a:ext cx="186037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entury Gothic" panose="020B0502020202020204" pitchFamily="34" charset="0"/>
                <a:cs typeface="Tahoma"/>
              </a:rPr>
              <a:t>Following</a:t>
            </a:r>
            <a:r>
              <a:rPr sz="1400" spc="-3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Tahoma"/>
              </a:rPr>
              <a:t>our</a:t>
            </a:r>
            <a:r>
              <a:rPr sz="1400" spc="-3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400" spc="-10" dirty="0">
                <a:latin typeface="Century Gothic" panose="020B0502020202020204" pitchFamily="34" charset="0"/>
                <a:cs typeface="Tahoma"/>
              </a:rPr>
              <a:t>Passion</a:t>
            </a:r>
            <a:endParaRPr sz="1400" dirty="0">
              <a:latin typeface="Century Gothic" panose="020B0502020202020204" pitchFamily="34" charset="0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4478" y="255862"/>
            <a:ext cx="6386393" cy="558272"/>
          </a:xfrm>
          <a:prstGeom prst="rect">
            <a:avLst/>
          </a:prstGeom>
        </p:spPr>
        <p:txBody>
          <a:bodyPr vert="horz" wrap="square" lIns="0" tIns="126153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100"/>
              </a:spcBef>
            </a:pPr>
            <a:r>
              <a:rPr lang="en-US" spc="-10" dirty="0">
                <a:latin typeface="Century Gothic" panose="020B0502020202020204" pitchFamily="34" charset="0"/>
              </a:rPr>
              <a:t>Our Goals</a:t>
            </a:r>
            <a:endParaRPr spc="-10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 descr="A purple and white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783AA42-52AA-EB36-6953-F082141B8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819150"/>
            <a:ext cx="6172200" cy="368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64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46734" y="2105151"/>
            <a:ext cx="753110" cy="21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">
              <a:lnSpc>
                <a:spcPts val="819"/>
              </a:lnSpc>
              <a:spcBef>
                <a:spcPts val="100"/>
              </a:spcBef>
            </a:pPr>
            <a:r>
              <a:rPr sz="700" b="1" spc="-10" dirty="0">
                <a:solidFill>
                  <a:srgbClr val="9719EF"/>
                </a:solidFill>
                <a:latin typeface="Trebuchet MS"/>
                <a:cs typeface="Trebuchet MS"/>
              </a:rPr>
              <a:t>Benoit</a:t>
            </a:r>
            <a:r>
              <a:rPr sz="700" b="1" spc="-45" dirty="0">
                <a:solidFill>
                  <a:srgbClr val="9719EF"/>
                </a:solidFill>
                <a:latin typeface="Trebuchet MS"/>
                <a:cs typeface="Trebuchet MS"/>
              </a:rPr>
              <a:t> </a:t>
            </a:r>
            <a:r>
              <a:rPr sz="700" b="1" spc="-10" dirty="0">
                <a:solidFill>
                  <a:srgbClr val="9719EF"/>
                </a:solidFill>
                <a:latin typeface="Trebuchet MS"/>
                <a:cs typeface="Trebuchet MS"/>
              </a:rPr>
              <a:t>Rivallant</a:t>
            </a:r>
            <a:endParaRPr sz="700" dirty="0">
              <a:latin typeface="Trebuchet MS"/>
              <a:cs typeface="Trebuchet MS"/>
            </a:endParaRPr>
          </a:p>
          <a:p>
            <a:pPr marL="12700">
              <a:lnSpc>
                <a:spcPts val="700"/>
              </a:lnSpc>
            </a:pPr>
            <a:r>
              <a:rPr sz="600" dirty="0">
                <a:latin typeface="Tahoma"/>
                <a:cs typeface="Tahoma"/>
              </a:rPr>
              <a:t>European</a:t>
            </a:r>
            <a:r>
              <a:rPr sz="600" spc="-45" dirty="0">
                <a:latin typeface="Tahoma"/>
                <a:cs typeface="Tahoma"/>
              </a:rPr>
              <a:t> </a:t>
            </a:r>
            <a:r>
              <a:rPr sz="600" spc="-10" dirty="0">
                <a:latin typeface="Tahoma"/>
                <a:cs typeface="Tahoma"/>
              </a:rPr>
              <a:t>Operations</a:t>
            </a:r>
            <a:endParaRPr sz="600" dirty="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1423" y="1323902"/>
            <a:ext cx="582168" cy="74897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28475" y="2105151"/>
            <a:ext cx="812165" cy="21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>
              <a:lnSpc>
                <a:spcPts val="819"/>
              </a:lnSpc>
              <a:spcBef>
                <a:spcPts val="100"/>
              </a:spcBef>
            </a:pPr>
            <a:r>
              <a:rPr sz="700" b="1" spc="-10" dirty="0">
                <a:solidFill>
                  <a:srgbClr val="9719EF"/>
                </a:solidFill>
                <a:latin typeface="Trebuchet MS"/>
                <a:cs typeface="Trebuchet MS"/>
              </a:rPr>
              <a:t>Daniele</a:t>
            </a:r>
            <a:r>
              <a:rPr sz="700" b="1" spc="-45" dirty="0">
                <a:solidFill>
                  <a:srgbClr val="9719EF"/>
                </a:solidFill>
                <a:latin typeface="Trebuchet MS"/>
                <a:cs typeface="Trebuchet MS"/>
              </a:rPr>
              <a:t> </a:t>
            </a:r>
            <a:r>
              <a:rPr sz="700" b="1" spc="-10" dirty="0">
                <a:solidFill>
                  <a:srgbClr val="9719EF"/>
                </a:solidFill>
                <a:latin typeface="Trebuchet MS"/>
                <a:cs typeface="Trebuchet MS"/>
              </a:rPr>
              <a:t>Lorenzetti</a:t>
            </a:r>
            <a:endParaRPr sz="700">
              <a:latin typeface="Trebuchet MS"/>
              <a:cs typeface="Trebuchet MS"/>
            </a:endParaRPr>
          </a:p>
          <a:p>
            <a:pPr marL="12700">
              <a:lnSpc>
                <a:spcPts val="700"/>
              </a:lnSpc>
            </a:pPr>
            <a:r>
              <a:rPr sz="600" spc="-10" dirty="0">
                <a:latin typeface="Tahoma"/>
                <a:cs typeface="Tahoma"/>
              </a:rPr>
              <a:t>Research</a:t>
            </a:r>
            <a:r>
              <a:rPr sz="600" spc="-20" dirty="0">
                <a:latin typeface="Tahoma"/>
                <a:cs typeface="Tahoma"/>
              </a:rPr>
              <a:t> </a:t>
            </a:r>
            <a:r>
              <a:rPr sz="600" spc="-35" dirty="0">
                <a:latin typeface="Tahoma"/>
                <a:cs typeface="Tahoma"/>
              </a:rPr>
              <a:t>&amp;</a:t>
            </a:r>
            <a:r>
              <a:rPr sz="600" spc="-25" dirty="0">
                <a:latin typeface="Tahoma"/>
                <a:cs typeface="Tahoma"/>
              </a:rPr>
              <a:t> </a:t>
            </a:r>
            <a:r>
              <a:rPr sz="600" spc="-10" dirty="0">
                <a:latin typeface="Tahoma"/>
                <a:cs typeface="Tahoma"/>
              </a:rPr>
              <a:t>Technology</a:t>
            </a:r>
            <a:endParaRPr sz="6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42815" y="1323903"/>
            <a:ext cx="585215" cy="74897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483589" y="2097447"/>
            <a:ext cx="619760" cy="23812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700" b="1" dirty="0">
                <a:solidFill>
                  <a:srgbClr val="9719EF"/>
                </a:solidFill>
                <a:latin typeface="Trebuchet MS"/>
                <a:cs typeface="Trebuchet MS"/>
              </a:rPr>
              <a:t>Gaurav</a:t>
            </a:r>
            <a:r>
              <a:rPr sz="700" b="1" spc="-15" dirty="0">
                <a:solidFill>
                  <a:srgbClr val="9719EF"/>
                </a:solidFill>
                <a:latin typeface="Trebuchet MS"/>
                <a:cs typeface="Trebuchet MS"/>
              </a:rPr>
              <a:t> </a:t>
            </a:r>
            <a:r>
              <a:rPr sz="700" b="1" spc="-10" dirty="0">
                <a:solidFill>
                  <a:srgbClr val="9719EF"/>
                </a:solidFill>
                <a:latin typeface="Trebuchet MS"/>
                <a:cs typeface="Trebuchet MS"/>
              </a:rPr>
              <a:t>Kumar</a:t>
            </a:r>
            <a:endParaRPr sz="700">
              <a:latin typeface="Trebuchet MS"/>
              <a:cs typeface="Trebuchet MS"/>
            </a:endParaRPr>
          </a:p>
          <a:p>
            <a:pPr marL="41275">
              <a:lnSpc>
                <a:spcPct val="100000"/>
              </a:lnSpc>
              <a:spcBef>
                <a:spcPts val="50"/>
              </a:spcBef>
            </a:pPr>
            <a:r>
              <a:rPr sz="600" dirty="0">
                <a:latin typeface="Tahoma"/>
                <a:cs typeface="Tahoma"/>
              </a:rPr>
              <a:t>Finance</a:t>
            </a:r>
            <a:r>
              <a:rPr sz="600" spc="-35" dirty="0">
                <a:latin typeface="Tahoma"/>
                <a:cs typeface="Tahoma"/>
              </a:rPr>
              <a:t> &amp;</a:t>
            </a:r>
            <a:r>
              <a:rPr sz="600" spc="-25" dirty="0">
                <a:latin typeface="Tahoma"/>
                <a:cs typeface="Tahoma"/>
              </a:rPr>
              <a:t> </a:t>
            </a:r>
            <a:r>
              <a:rPr sz="600" spc="-10" dirty="0">
                <a:latin typeface="Tahoma"/>
                <a:cs typeface="Tahoma"/>
              </a:rPr>
              <a:t>Legal</a:t>
            </a:r>
            <a:endParaRPr sz="6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01640" y="1326534"/>
            <a:ext cx="582167" cy="74896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992928" y="3246035"/>
            <a:ext cx="1160144" cy="236603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85"/>
              </a:spcBef>
            </a:pPr>
            <a:r>
              <a:rPr sz="700" b="1" spc="-10" dirty="0">
                <a:solidFill>
                  <a:srgbClr val="9719EF"/>
                </a:solidFill>
                <a:latin typeface="Trebuchet MS"/>
                <a:cs typeface="Trebuchet MS"/>
              </a:rPr>
              <a:t>Hizmy</a:t>
            </a:r>
            <a:r>
              <a:rPr sz="700" b="1" spc="-20" dirty="0">
                <a:solidFill>
                  <a:srgbClr val="9719EF"/>
                </a:solidFill>
                <a:latin typeface="Trebuchet MS"/>
                <a:cs typeface="Trebuchet MS"/>
              </a:rPr>
              <a:t> </a:t>
            </a:r>
            <a:r>
              <a:rPr sz="700" b="1" spc="-10" dirty="0">
                <a:solidFill>
                  <a:srgbClr val="9719EF"/>
                </a:solidFill>
                <a:latin typeface="Trebuchet MS"/>
                <a:cs typeface="Trebuchet MS"/>
              </a:rPr>
              <a:t>Hassen</a:t>
            </a:r>
            <a:endParaRPr sz="7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en-IN" sz="600" dirty="0">
                <a:latin typeface="Tahoma"/>
                <a:cs typeface="Tahoma"/>
              </a:rPr>
              <a:t>Digitalisation &amp; Supply Chain</a:t>
            </a:r>
            <a:endParaRPr sz="600" dirty="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11423" y="2475323"/>
            <a:ext cx="585215" cy="74896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415326" y="3246035"/>
            <a:ext cx="756920" cy="2444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5"/>
              </a:spcBef>
            </a:pPr>
            <a:r>
              <a:rPr sz="700" b="1" dirty="0">
                <a:solidFill>
                  <a:srgbClr val="9719EF"/>
                </a:solidFill>
                <a:latin typeface="Trebuchet MS"/>
                <a:cs typeface="Trebuchet MS"/>
              </a:rPr>
              <a:t>P</a:t>
            </a:r>
            <a:r>
              <a:rPr sz="700" b="1" spc="-50" dirty="0">
                <a:solidFill>
                  <a:srgbClr val="9719EF"/>
                </a:solidFill>
                <a:latin typeface="Trebuchet MS"/>
                <a:cs typeface="Trebuchet MS"/>
              </a:rPr>
              <a:t> </a:t>
            </a:r>
            <a:r>
              <a:rPr sz="700" b="1" dirty="0">
                <a:solidFill>
                  <a:srgbClr val="9719EF"/>
                </a:solidFill>
                <a:latin typeface="Trebuchet MS"/>
                <a:cs typeface="Trebuchet MS"/>
              </a:rPr>
              <a:t>K</a:t>
            </a:r>
            <a:r>
              <a:rPr sz="700" b="1" spc="-55" dirty="0">
                <a:solidFill>
                  <a:srgbClr val="9719EF"/>
                </a:solidFill>
                <a:latin typeface="Trebuchet MS"/>
                <a:cs typeface="Trebuchet MS"/>
              </a:rPr>
              <a:t> </a:t>
            </a:r>
            <a:r>
              <a:rPr sz="700" b="1" spc="-10" dirty="0">
                <a:solidFill>
                  <a:srgbClr val="9719EF"/>
                </a:solidFill>
                <a:latin typeface="Trebuchet MS"/>
                <a:cs typeface="Trebuchet MS"/>
              </a:rPr>
              <a:t>Mohamed</a:t>
            </a:r>
            <a:endParaRPr sz="7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600" dirty="0">
                <a:latin typeface="Tahoma"/>
                <a:cs typeface="Tahoma"/>
              </a:rPr>
              <a:t>(Advisor)</a:t>
            </a:r>
            <a:r>
              <a:rPr sz="600" spc="15" dirty="0">
                <a:latin typeface="Tahoma"/>
                <a:cs typeface="Tahoma"/>
              </a:rPr>
              <a:t> </a:t>
            </a:r>
            <a:r>
              <a:rPr sz="600" spc="-10" dirty="0">
                <a:latin typeface="Tahoma"/>
                <a:cs typeface="Tahoma"/>
              </a:rPr>
              <a:t>Technology</a:t>
            </a:r>
            <a:endParaRPr sz="6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01640" y="2475324"/>
            <a:ext cx="582167" cy="74897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954428" y="4476496"/>
            <a:ext cx="1160145" cy="3775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819"/>
              </a:lnSpc>
              <a:spcBef>
                <a:spcPts val="100"/>
              </a:spcBef>
            </a:pPr>
            <a:r>
              <a:rPr sz="700" b="1" dirty="0">
                <a:solidFill>
                  <a:srgbClr val="9719EF"/>
                </a:solidFill>
                <a:latin typeface="Trebuchet MS"/>
                <a:cs typeface="Trebuchet MS"/>
              </a:rPr>
              <a:t>Sunam</a:t>
            </a:r>
            <a:r>
              <a:rPr sz="700" b="1" spc="-30" dirty="0">
                <a:solidFill>
                  <a:srgbClr val="9719EF"/>
                </a:solidFill>
                <a:latin typeface="Trebuchet MS"/>
                <a:cs typeface="Trebuchet MS"/>
              </a:rPr>
              <a:t> </a:t>
            </a:r>
            <a:r>
              <a:rPr sz="700" b="1" spc="-10" dirty="0">
                <a:solidFill>
                  <a:srgbClr val="9719EF"/>
                </a:solidFill>
                <a:latin typeface="Trebuchet MS"/>
                <a:cs typeface="Trebuchet MS"/>
              </a:rPr>
              <a:t>Sarkar</a:t>
            </a:r>
            <a:endParaRPr sz="700" dirty="0">
              <a:latin typeface="Trebuchet MS"/>
              <a:cs typeface="Trebuchet MS"/>
            </a:endParaRPr>
          </a:p>
          <a:p>
            <a:pPr marL="12700" marR="5080" algn="ctr">
              <a:lnSpc>
                <a:spcPct val="90000"/>
              </a:lnSpc>
              <a:spcBef>
                <a:spcPts val="50"/>
              </a:spcBef>
            </a:pPr>
            <a:r>
              <a:rPr sz="600" dirty="0">
                <a:latin typeface="Tahoma"/>
                <a:cs typeface="Tahoma"/>
              </a:rPr>
              <a:t>Sustainability,</a:t>
            </a:r>
            <a:r>
              <a:rPr lang="en-US" sz="600" dirty="0">
                <a:latin typeface="Tahoma"/>
                <a:cs typeface="Tahoma"/>
              </a:rPr>
              <a:t> </a:t>
            </a:r>
            <a:r>
              <a:rPr lang="en-IN" sz="600" dirty="0">
                <a:latin typeface="Tahoma"/>
                <a:cs typeface="Tahoma"/>
              </a:rPr>
              <a:t>Procurement,</a:t>
            </a:r>
            <a:r>
              <a:rPr sz="600" spc="60" dirty="0">
                <a:latin typeface="Tahoma"/>
                <a:cs typeface="Tahoma"/>
              </a:rPr>
              <a:t> </a:t>
            </a:r>
            <a:r>
              <a:rPr sz="600" dirty="0">
                <a:latin typeface="Tahoma"/>
                <a:cs typeface="Tahoma"/>
              </a:rPr>
              <a:t>Human</a:t>
            </a:r>
            <a:r>
              <a:rPr sz="600" spc="55" dirty="0">
                <a:latin typeface="Tahoma"/>
                <a:cs typeface="Tahoma"/>
              </a:rPr>
              <a:t> </a:t>
            </a:r>
            <a:r>
              <a:rPr sz="600" spc="-10" dirty="0">
                <a:latin typeface="Tahoma"/>
                <a:cs typeface="Tahoma"/>
              </a:rPr>
              <a:t>Resource</a:t>
            </a:r>
            <a:r>
              <a:rPr lang="en-US" sz="600" spc="-10" dirty="0">
                <a:latin typeface="Tahoma"/>
                <a:cs typeface="Tahoma"/>
              </a:rPr>
              <a:t>s and</a:t>
            </a:r>
            <a:r>
              <a:rPr lang="en-US" sz="600" spc="500" dirty="0">
                <a:latin typeface="Tahoma"/>
                <a:cs typeface="Tahoma"/>
              </a:rPr>
              <a:t> </a:t>
            </a:r>
            <a:r>
              <a:rPr sz="600" dirty="0">
                <a:latin typeface="Tahoma"/>
                <a:cs typeface="Tahoma"/>
              </a:rPr>
              <a:t>Corp</a:t>
            </a:r>
            <a:r>
              <a:rPr lang="en-US" sz="600" dirty="0">
                <a:latin typeface="Tahoma"/>
                <a:cs typeface="Tahoma"/>
              </a:rPr>
              <a:t>orate</a:t>
            </a:r>
            <a:r>
              <a:rPr sz="600" spc="-25" dirty="0">
                <a:latin typeface="Tahoma"/>
                <a:cs typeface="Tahoma"/>
              </a:rPr>
              <a:t> </a:t>
            </a:r>
            <a:r>
              <a:rPr sz="600" spc="-10" dirty="0">
                <a:latin typeface="Tahoma"/>
                <a:cs typeface="Tahoma"/>
              </a:rPr>
              <a:t>Communications</a:t>
            </a:r>
            <a:endParaRPr sz="600" dirty="0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42815" y="3697846"/>
            <a:ext cx="585215" cy="74059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383576" y="4468791"/>
            <a:ext cx="820419" cy="31432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700" b="1" spc="-25" dirty="0">
                <a:solidFill>
                  <a:srgbClr val="9719EF"/>
                </a:solidFill>
                <a:latin typeface="Trebuchet MS"/>
                <a:cs typeface="Trebuchet MS"/>
              </a:rPr>
              <a:t>Yoichi</a:t>
            </a:r>
            <a:r>
              <a:rPr sz="700" b="1" spc="-10" dirty="0">
                <a:solidFill>
                  <a:srgbClr val="9719EF"/>
                </a:solidFill>
                <a:latin typeface="Trebuchet MS"/>
                <a:cs typeface="Trebuchet MS"/>
              </a:rPr>
              <a:t> </a:t>
            </a:r>
            <a:r>
              <a:rPr sz="700" b="1" spc="-20" dirty="0">
                <a:solidFill>
                  <a:srgbClr val="9719EF"/>
                </a:solidFill>
                <a:latin typeface="Trebuchet MS"/>
                <a:cs typeface="Trebuchet MS"/>
              </a:rPr>
              <a:t>Sato</a:t>
            </a:r>
            <a:endParaRPr sz="700">
              <a:latin typeface="Trebuchet MS"/>
              <a:cs typeface="Trebuchet MS"/>
            </a:endParaRPr>
          </a:p>
          <a:p>
            <a:pPr marL="12065" marR="5080" algn="ctr">
              <a:lnSpc>
                <a:spcPts val="600"/>
              </a:lnSpc>
              <a:spcBef>
                <a:spcPts val="170"/>
              </a:spcBef>
            </a:pPr>
            <a:r>
              <a:rPr sz="600" dirty="0">
                <a:latin typeface="Tahoma"/>
                <a:cs typeface="Tahoma"/>
              </a:rPr>
              <a:t>Quality,</a:t>
            </a:r>
            <a:r>
              <a:rPr sz="600" spc="55" dirty="0">
                <a:latin typeface="Tahoma"/>
                <a:cs typeface="Tahoma"/>
              </a:rPr>
              <a:t> </a:t>
            </a:r>
            <a:r>
              <a:rPr sz="600" dirty="0">
                <a:latin typeface="Tahoma"/>
                <a:cs typeface="Tahoma"/>
              </a:rPr>
              <a:t>Health,</a:t>
            </a:r>
            <a:r>
              <a:rPr sz="600" spc="55" dirty="0">
                <a:latin typeface="Tahoma"/>
                <a:cs typeface="Tahoma"/>
              </a:rPr>
              <a:t> </a:t>
            </a:r>
            <a:r>
              <a:rPr sz="600" spc="-10" dirty="0">
                <a:latin typeface="Tahoma"/>
                <a:cs typeface="Tahoma"/>
              </a:rPr>
              <a:t>Safety</a:t>
            </a:r>
            <a:r>
              <a:rPr sz="600" spc="500" dirty="0">
                <a:latin typeface="Tahoma"/>
                <a:cs typeface="Tahoma"/>
              </a:rPr>
              <a:t> </a:t>
            </a:r>
            <a:r>
              <a:rPr sz="600" spc="-35" dirty="0">
                <a:latin typeface="Tahoma"/>
                <a:cs typeface="Tahoma"/>
              </a:rPr>
              <a:t>&amp;</a:t>
            </a:r>
            <a:r>
              <a:rPr sz="600" spc="-50" dirty="0">
                <a:latin typeface="Tahoma"/>
                <a:cs typeface="Tahoma"/>
              </a:rPr>
              <a:t> </a:t>
            </a:r>
            <a:r>
              <a:rPr sz="600" spc="-10" dirty="0">
                <a:latin typeface="Tahoma"/>
                <a:cs typeface="Tahoma"/>
              </a:rPr>
              <a:t>Environment</a:t>
            </a:r>
            <a:endParaRPr sz="600">
              <a:latin typeface="Tahoma"/>
              <a:cs typeface="Tahom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501640" y="3689468"/>
            <a:ext cx="582167" cy="74897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275054" y="3246035"/>
            <a:ext cx="532765" cy="2444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5"/>
              </a:spcBef>
            </a:pPr>
            <a:r>
              <a:rPr sz="700" b="1" dirty="0">
                <a:solidFill>
                  <a:srgbClr val="9719EF"/>
                </a:solidFill>
                <a:latin typeface="Trebuchet MS"/>
                <a:cs typeface="Trebuchet MS"/>
              </a:rPr>
              <a:t>K</a:t>
            </a:r>
            <a:r>
              <a:rPr sz="700" b="1" spc="-35" dirty="0">
                <a:solidFill>
                  <a:srgbClr val="9719EF"/>
                </a:solidFill>
                <a:latin typeface="Trebuchet MS"/>
                <a:cs typeface="Trebuchet MS"/>
              </a:rPr>
              <a:t> </a:t>
            </a:r>
            <a:r>
              <a:rPr sz="700" b="1" spc="-10" dirty="0">
                <a:solidFill>
                  <a:srgbClr val="9719EF"/>
                </a:solidFill>
                <a:latin typeface="Trebuchet MS"/>
                <a:cs typeface="Trebuchet MS"/>
              </a:rPr>
              <a:t>Prabhakar</a:t>
            </a:r>
            <a:endParaRPr sz="7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600" spc="-10" dirty="0">
                <a:latin typeface="Tahoma"/>
                <a:cs typeface="Tahoma"/>
              </a:rPr>
              <a:t>Projects</a:t>
            </a:r>
            <a:endParaRPr sz="600">
              <a:latin typeface="Tahoma"/>
              <a:cs typeface="Tahom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258554" y="2524800"/>
            <a:ext cx="565230" cy="69949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2893138" y="4468791"/>
            <a:ext cx="862330" cy="31432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700" b="1" dirty="0">
                <a:solidFill>
                  <a:srgbClr val="9719EF"/>
                </a:solidFill>
                <a:latin typeface="Trebuchet MS"/>
                <a:cs typeface="Trebuchet MS"/>
              </a:rPr>
              <a:t>Satish </a:t>
            </a:r>
            <a:r>
              <a:rPr sz="700" b="1" spc="-10" dirty="0">
                <a:solidFill>
                  <a:srgbClr val="9719EF"/>
                </a:solidFill>
                <a:latin typeface="Trebuchet MS"/>
                <a:cs typeface="Trebuchet MS"/>
              </a:rPr>
              <a:t>Sharma</a:t>
            </a:r>
            <a:endParaRPr sz="700" dirty="0">
              <a:latin typeface="Trebuchet MS"/>
              <a:cs typeface="Trebuchet MS"/>
            </a:endParaRPr>
          </a:p>
          <a:p>
            <a:pPr marL="12065" marR="5080" algn="ctr">
              <a:lnSpc>
                <a:spcPts val="600"/>
              </a:lnSpc>
              <a:spcBef>
                <a:spcPts val="170"/>
              </a:spcBef>
            </a:pPr>
            <a:r>
              <a:rPr sz="600" dirty="0">
                <a:latin typeface="Tahoma"/>
                <a:cs typeface="Tahoma"/>
              </a:rPr>
              <a:t>Asia</a:t>
            </a:r>
            <a:r>
              <a:rPr sz="600" spc="35" dirty="0">
                <a:latin typeface="Tahoma"/>
                <a:cs typeface="Tahoma"/>
              </a:rPr>
              <a:t> </a:t>
            </a:r>
            <a:r>
              <a:rPr sz="600" dirty="0">
                <a:latin typeface="Tahoma"/>
                <a:cs typeface="Tahoma"/>
              </a:rPr>
              <a:t>Pacific,</a:t>
            </a:r>
            <a:r>
              <a:rPr sz="600" spc="60" dirty="0">
                <a:latin typeface="Tahoma"/>
                <a:cs typeface="Tahoma"/>
              </a:rPr>
              <a:t> </a:t>
            </a:r>
            <a:r>
              <a:rPr sz="600" dirty="0">
                <a:latin typeface="Tahoma"/>
                <a:cs typeface="Tahoma"/>
              </a:rPr>
              <a:t>Middle</a:t>
            </a:r>
            <a:r>
              <a:rPr sz="600" spc="30" dirty="0">
                <a:latin typeface="Tahoma"/>
                <a:cs typeface="Tahoma"/>
              </a:rPr>
              <a:t> </a:t>
            </a:r>
            <a:r>
              <a:rPr sz="600" spc="-20" dirty="0">
                <a:latin typeface="Tahoma"/>
                <a:cs typeface="Tahoma"/>
              </a:rPr>
              <a:t>East</a:t>
            </a:r>
            <a:r>
              <a:rPr sz="600" spc="500" dirty="0">
                <a:latin typeface="Tahoma"/>
                <a:cs typeface="Tahoma"/>
              </a:rPr>
              <a:t> </a:t>
            </a:r>
            <a:r>
              <a:rPr sz="600" spc="-35" dirty="0">
                <a:latin typeface="Tahoma"/>
                <a:cs typeface="Tahoma"/>
              </a:rPr>
              <a:t>&amp;</a:t>
            </a:r>
            <a:r>
              <a:rPr sz="600" dirty="0">
                <a:latin typeface="Tahoma"/>
                <a:cs typeface="Tahoma"/>
              </a:rPr>
              <a:t> Africa</a:t>
            </a:r>
            <a:r>
              <a:rPr sz="600" spc="5" dirty="0">
                <a:latin typeface="Tahoma"/>
                <a:cs typeface="Tahoma"/>
              </a:rPr>
              <a:t> </a:t>
            </a:r>
            <a:r>
              <a:rPr sz="600" spc="-10" dirty="0">
                <a:latin typeface="Tahoma"/>
                <a:cs typeface="Tahoma"/>
              </a:rPr>
              <a:t>Operations</a:t>
            </a:r>
            <a:endParaRPr sz="600" dirty="0">
              <a:latin typeface="Tahoma"/>
              <a:cs typeface="Tahoma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035051" y="3714750"/>
            <a:ext cx="576475" cy="72521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201780" y="0"/>
            <a:ext cx="5957460" cy="5143500"/>
          </a:xfrm>
          <a:prstGeom prst="rect">
            <a:avLst/>
          </a:prstGeom>
        </p:spPr>
      </p:pic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26034">
              <a:lnSpc>
                <a:spcPct val="100000"/>
              </a:lnSpc>
              <a:spcBef>
                <a:spcPts val="810"/>
              </a:spcBef>
            </a:pPr>
            <a:r>
              <a:rPr spc="-10" dirty="0">
                <a:latin typeface="Century Gothic" panose="020B0502020202020204" pitchFamily="34" charset="0"/>
              </a:rPr>
              <a:t>Our</a:t>
            </a:r>
            <a:r>
              <a:rPr spc="-250" dirty="0">
                <a:latin typeface="Century Gothic" panose="020B0502020202020204" pitchFamily="34" charset="0"/>
              </a:rPr>
              <a:t> </a:t>
            </a:r>
            <a:r>
              <a:rPr spc="80" dirty="0">
                <a:latin typeface="Century Gothic" panose="020B0502020202020204" pitchFamily="34" charset="0"/>
              </a:rPr>
              <a:t>Management</a:t>
            </a:r>
            <a:r>
              <a:rPr spc="-235" dirty="0">
                <a:latin typeface="Century Gothic" panose="020B0502020202020204" pitchFamily="34" charset="0"/>
              </a:rPr>
              <a:t> </a:t>
            </a:r>
            <a:r>
              <a:rPr spc="-20" dirty="0">
                <a:latin typeface="Century Gothic" panose="020B0502020202020204" pitchFamily="34" charset="0"/>
              </a:rPr>
              <a:t>Team</a:t>
            </a:r>
          </a:p>
          <a:p>
            <a:pPr marL="26670">
              <a:lnSpc>
                <a:spcPct val="100000"/>
              </a:lnSpc>
              <a:spcBef>
                <a:spcPts val="300"/>
              </a:spcBef>
            </a:pPr>
            <a:r>
              <a:rPr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Highly</a:t>
            </a:r>
            <a:r>
              <a:rPr sz="1200" b="0" spc="-114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spc="-1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experienced</a:t>
            </a:r>
            <a:r>
              <a:rPr sz="1200" b="0" spc="-114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team</a:t>
            </a:r>
            <a:r>
              <a:rPr sz="1200" b="0" spc="-125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with</a:t>
            </a:r>
            <a:r>
              <a:rPr sz="1200" b="0" spc="-12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an</a:t>
            </a:r>
            <a:r>
              <a:rPr sz="1200" b="0" spc="-125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average</a:t>
            </a:r>
            <a:r>
              <a:rPr sz="1200" b="0" spc="-11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spc="-1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tenure</a:t>
            </a:r>
            <a:r>
              <a:rPr sz="1200" b="0" spc="-114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of</a:t>
            </a:r>
            <a:r>
              <a:rPr sz="1200" b="0" spc="-11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spc="-25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over</a:t>
            </a:r>
            <a:r>
              <a:rPr sz="1200" b="0" spc="-12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20</a:t>
            </a:r>
            <a:r>
              <a:rPr sz="1200" b="0" spc="-12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years</a:t>
            </a:r>
            <a:r>
              <a:rPr sz="1200" b="0" spc="-114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spc="-2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in</a:t>
            </a:r>
            <a:r>
              <a:rPr sz="1200" b="0" spc="-125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the</a:t>
            </a:r>
            <a:r>
              <a:rPr sz="1200" b="0" spc="-105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tyre</a:t>
            </a:r>
            <a:r>
              <a:rPr sz="1200" b="0" spc="-11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spc="-1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industry.</a:t>
            </a:r>
            <a:endParaRPr sz="1200" dirty="0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07055" y="4099983"/>
            <a:ext cx="960755" cy="31432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700" b="1" spc="-25" dirty="0">
                <a:solidFill>
                  <a:srgbClr val="9719EF"/>
                </a:solidFill>
                <a:latin typeface="Trebuchet MS"/>
                <a:cs typeface="Trebuchet MS"/>
              </a:rPr>
              <a:t>Neeraj</a:t>
            </a:r>
            <a:r>
              <a:rPr sz="700" b="1" spc="-10" dirty="0">
                <a:solidFill>
                  <a:srgbClr val="9719EF"/>
                </a:solidFill>
                <a:latin typeface="Trebuchet MS"/>
                <a:cs typeface="Trebuchet MS"/>
              </a:rPr>
              <a:t> Kanwar</a:t>
            </a:r>
            <a:endParaRPr sz="700">
              <a:latin typeface="Trebuchet MS"/>
              <a:cs typeface="Trebuchet MS"/>
            </a:endParaRPr>
          </a:p>
          <a:p>
            <a:pPr marL="12065" marR="5080" algn="ctr">
              <a:lnSpc>
                <a:spcPts val="600"/>
              </a:lnSpc>
              <a:spcBef>
                <a:spcPts val="170"/>
              </a:spcBef>
            </a:pPr>
            <a:r>
              <a:rPr sz="600" dirty="0">
                <a:latin typeface="Tahoma"/>
                <a:cs typeface="Tahoma"/>
              </a:rPr>
              <a:t>Vice</a:t>
            </a:r>
            <a:r>
              <a:rPr sz="600" spc="-15" dirty="0">
                <a:latin typeface="Tahoma"/>
                <a:cs typeface="Tahoma"/>
              </a:rPr>
              <a:t> </a:t>
            </a:r>
            <a:r>
              <a:rPr sz="600" dirty="0">
                <a:latin typeface="Tahoma"/>
                <a:cs typeface="Tahoma"/>
              </a:rPr>
              <a:t>Chairman</a:t>
            </a:r>
            <a:r>
              <a:rPr sz="600" spc="5" dirty="0">
                <a:latin typeface="Tahoma"/>
                <a:cs typeface="Tahoma"/>
              </a:rPr>
              <a:t> </a:t>
            </a:r>
            <a:r>
              <a:rPr sz="600" spc="-35" dirty="0">
                <a:latin typeface="Tahoma"/>
                <a:cs typeface="Tahoma"/>
              </a:rPr>
              <a:t>&amp;</a:t>
            </a:r>
            <a:r>
              <a:rPr sz="600" spc="-10" dirty="0">
                <a:latin typeface="Tahoma"/>
                <a:cs typeface="Tahoma"/>
              </a:rPr>
              <a:t> Managing</a:t>
            </a:r>
            <a:r>
              <a:rPr sz="600" spc="500" dirty="0">
                <a:latin typeface="Tahoma"/>
                <a:cs typeface="Tahoma"/>
              </a:rPr>
              <a:t> </a:t>
            </a:r>
            <a:r>
              <a:rPr sz="600" spc="-10" dirty="0">
                <a:latin typeface="Tahoma"/>
                <a:cs typeface="Tahoma"/>
              </a:rPr>
              <a:t>Director</a:t>
            </a:r>
            <a:endParaRPr sz="600">
              <a:latin typeface="Tahoma"/>
              <a:cs typeface="Tahoma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11570" y="2984546"/>
            <a:ext cx="951738" cy="1084124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588018" y="2477939"/>
            <a:ext cx="799465" cy="234038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5"/>
              </a:spcBef>
            </a:pPr>
            <a:r>
              <a:rPr sz="700" b="1" dirty="0">
                <a:solidFill>
                  <a:srgbClr val="9719EF"/>
                </a:solidFill>
                <a:latin typeface="Trebuchet MS"/>
                <a:cs typeface="Trebuchet MS"/>
              </a:rPr>
              <a:t>Onkar</a:t>
            </a:r>
            <a:r>
              <a:rPr sz="700" b="1" spc="-35" dirty="0">
                <a:solidFill>
                  <a:srgbClr val="9719EF"/>
                </a:solidFill>
                <a:latin typeface="Trebuchet MS"/>
                <a:cs typeface="Trebuchet MS"/>
              </a:rPr>
              <a:t> </a:t>
            </a:r>
            <a:r>
              <a:rPr sz="700" b="1" spc="-10" dirty="0">
                <a:solidFill>
                  <a:srgbClr val="9719EF"/>
                </a:solidFill>
                <a:latin typeface="Trebuchet MS"/>
                <a:cs typeface="Trebuchet MS"/>
              </a:rPr>
              <a:t>Kanwar</a:t>
            </a:r>
            <a:endParaRPr sz="700" dirty="0">
              <a:latin typeface="Trebuchet MS"/>
              <a:cs typeface="Trebuchet MS"/>
            </a:endParaRPr>
          </a:p>
          <a:p>
            <a:pPr marL="12065" marR="5080" algn="ctr">
              <a:lnSpc>
                <a:spcPts val="600"/>
              </a:lnSpc>
              <a:spcBef>
                <a:spcPts val="200"/>
              </a:spcBef>
            </a:pPr>
            <a:r>
              <a:rPr sz="600" dirty="0">
                <a:latin typeface="Tahoma"/>
                <a:cs typeface="Tahoma"/>
              </a:rPr>
              <a:t>Chairman</a:t>
            </a:r>
          </a:p>
        </p:txBody>
      </p:sp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519899" y="1410757"/>
            <a:ext cx="943244" cy="104695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4478" y="255862"/>
            <a:ext cx="7301722" cy="743152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32384">
              <a:lnSpc>
                <a:spcPct val="100000"/>
              </a:lnSpc>
              <a:spcBef>
                <a:spcPts val="695"/>
              </a:spcBef>
            </a:pPr>
            <a:r>
              <a:rPr spc="-10" dirty="0">
                <a:latin typeface="Century Gothic" panose="020B0502020202020204" pitchFamily="34" charset="0"/>
              </a:rPr>
              <a:t>Our</a:t>
            </a:r>
            <a:r>
              <a:rPr spc="-245" dirty="0">
                <a:latin typeface="Century Gothic" panose="020B0502020202020204" pitchFamily="34" charset="0"/>
              </a:rPr>
              <a:t> </a:t>
            </a:r>
            <a:r>
              <a:rPr spc="-65" dirty="0">
                <a:latin typeface="Century Gothic" panose="020B0502020202020204" pitchFamily="34" charset="0"/>
              </a:rPr>
              <a:t>Journey</a:t>
            </a:r>
            <a:r>
              <a:rPr spc="-240" dirty="0">
                <a:latin typeface="Century Gothic" panose="020B0502020202020204" pitchFamily="34" charset="0"/>
              </a:rPr>
              <a:t> </a:t>
            </a:r>
            <a:r>
              <a:rPr spc="60" dirty="0">
                <a:latin typeface="Century Gothic" panose="020B0502020202020204" pitchFamily="34" charset="0"/>
              </a:rPr>
              <a:t>So</a:t>
            </a:r>
            <a:r>
              <a:rPr spc="-235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Far….</a:t>
            </a:r>
          </a:p>
          <a:p>
            <a:pPr marL="41275">
              <a:lnSpc>
                <a:spcPct val="100000"/>
              </a:lnSpc>
              <a:spcBef>
                <a:spcPts val="254"/>
              </a:spcBef>
            </a:pPr>
            <a:r>
              <a:rPr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Our</a:t>
            </a:r>
            <a:r>
              <a:rPr sz="1200" b="0" spc="-12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growth</a:t>
            </a:r>
            <a:r>
              <a:rPr sz="1200" b="0" spc="-12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spc="-1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has</a:t>
            </a:r>
            <a:r>
              <a:rPr sz="1200" b="0" spc="-12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been</a:t>
            </a:r>
            <a:r>
              <a:rPr sz="1200" b="0" spc="-12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spc="-2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driven</a:t>
            </a:r>
            <a:r>
              <a:rPr sz="1200" b="0" spc="-12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by</a:t>
            </a:r>
            <a:r>
              <a:rPr sz="1200" b="0" spc="-11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spc="6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a</a:t>
            </a:r>
            <a:r>
              <a:rPr sz="1200" b="0" spc="-114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spc="-1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well</a:t>
            </a:r>
            <a:r>
              <a:rPr sz="1200" b="0" spc="-114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thought</a:t>
            </a:r>
            <a:r>
              <a:rPr sz="1200" b="0" spc="-11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out</a:t>
            </a:r>
            <a:r>
              <a:rPr sz="1200" b="0" spc="-114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strategy</a:t>
            </a:r>
            <a:r>
              <a:rPr sz="1200" b="0" spc="-114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of</a:t>
            </a:r>
            <a:r>
              <a:rPr sz="1200" b="0" spc="-105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organic</a:t>
            </a:r>
            <a:r>
              <a:rPr sz="1200" b="0" spc="-12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and</a:t>
            </a:r>
            <a:r>
              <a:rPr sz="1200" b="0" spc="-11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inorganic</a:t>
            </a:r>
            <a:r>
              <a:rPr sz="1200" b="0" spc="-12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spc="-10" dirty="0">
                <a:solidFill>
                  <a:srgbClr val="000000"/>
                </a:solidFill>
                <a:latin typeface="Century Gothic" panose="020B0502020202020204" pitchFamily="34" charset="0"/>
                <a:cs typeface="Tahoma"/>
              </a:rPr>
              <a:t>initiatives.</a:t>
            </a:r>
            <a:endParaRPr sz="1200" dirty="0">
              <a:latin typeface="Century Gothic" panose="020B0502020202020204" pitchFamily="34" charset="0"/>
              <a:cs typeface="Tahoma"/>
            </a:endParaRPr>
          </a:p>
        </p:txBody>
      </p:sp>
      <p:pic>
        <p:nvPicPr>
          <p:cNvPr id="16" name="Picture 15" descr="A close-up of a timeline&#10;&#10;Description automatically generated">
            <a:extLst>
              <a:ext uri="{FF2B5EF4-FFF2-40B4-BE49-F238E27FC236}">
                <a16:creationId xmlns:a16="http://schemas.microsoft.com/office/drawing/2014/main" id="{3A21A86D-13F5-5EC9-3217-83993E956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9" y="999014"/>
            <a:ext cx="8444722" cy="35419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26" y="4378325"/>
            <a:ext cx="1722293" cy="74929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351648" y="2831757"/>
            <a:ext cx="948055" cy="948055"/>
            <a:chOff x="3351648" y="2831757"/>
            <a:chExt cx="948055" cy="94805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51648" y="2831757"/>
              <a:ext cx="947923" cy="94792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58469" y="2960488"/>
              <a:ext cx="508634" cy="256540"/>
            </a:xfrm>
            <a:custGeom>
              <a:avLst/>
              <a:gdLst/>
              <a:ahLst/>
              <a:cxnLst/>
              <a:rect l="l" t="t" r="r" b="b"/>
              <a:pathLst>
                <a:path w="508635" h="256539">
                  <a:moveTo>
                    <a:pt x="508476" y="0"/>
                  </a:moveTo>
                  <a:lnTo>
                    <a:pt x="0" y="0"/>
                  </a:lnTo>
                  <a:lnTo>
                    <a:pt x="0" y="256054"/>
                  </a:lnTo>
                  <a:lnTo>
                    <a:pt x="508476" y="256054"/>
                  </a:lnTo>
                  <a:lnTo>
                    <a:pt x="5084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48897" y="2914470"/>
              <a:ext cx="348089" cy="348087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80713" y="1415178"/>
            <a:ext cx="947924" cy="94792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0479" y="1503268"/>
            <a:ext cx="738316" cy="73831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5833" y="2667932"/>
            <a:ext cx="858939" cy="85893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FA56A3D-8E8E-B7C8-C442-34332F809F9F}"/>
              </a:ext>
            </a:extLst>
          </p:cNvPr>
          <p:cNvGrpSpPr/>
          <p:nvPr/>
        </p:nvGrpSpPr>
        <p:grpSpPr>
          <a:xfrm>
            <a:off x="4239473" y="1526540"/>
            <a:ext cx="1353501" cy="735330"/>
            <a:chOff x="4239473" y="1526540"/>
            <a:chExt cx="1353501" cy="735330"/>
          </a:xfrm>
        </p:grpSpPr>
        <p:sp>
          <p:nvSpPr>
            <p:cNvPr id="14" name="object 14"/>
            <p:cNvSpPr txBox="1"/>
            <p:nvPr/>
          </p:nvSpPr>
          <p:spPr>
            <a:xfrm>
              <a:off x="4239473" y="1526540"/>
              <a:ext cx="106426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50" dirty="0">
                  <a:solidFill>
                    <a:srgbClr val="9719EF"/>
                  </a:solidFill>
                  <a:latin typeface="Century Gothic" panose="020B0502020202020204" pitchFamily="34" charset="0"/>
                  <a:cs typeface="Arial"/>
                </a:rPr>
                <a:t>Net</a:t>
              </a:r>
              <a:r>
                <a:rPr sz="1800" b="1" spc="-130" dirty="0">
                  <a:solidFill>
                    <a:srgbClr val="9719EF"/>
                  </a:solidFill>
                  <a:latin typeface="Century Gothic" panose="020B0502020202020204" pitchFamily="34" charset="0"/>
                  <a:cs typeface="Arial"/>
                </a:rPr>
                <a:t> </a:t>
              </a:r>
              <a:r>
                <a:rPr sz="1800" b="1" spc="-10" dirty="0">
                  <a:solidFill>
                    <a:srgbClr val="9719EF"/>
                  </a:solidFill>
                  <a:latin typeface="Century Gothic" panose="020B0502020202020204" pitchFamily="34" charset="0"/>
                  <a:cs typeface="Arial"/>
                </a:rPr>
                <a:t>Profit</a:t>
              </a:r>
              <a:endParaRPr sz="1800"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4517284" y="1809750"/>
              <a:ext cx="1075690" cy="4521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2800" b="1" spc="55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11.1</a:t>
              </a:r>
              <a:r>
                <a:rPr sz="2800" b="1" spc="-34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 </a:t>
              </a:r>
              <a:r>
                <a:rPr sz="1800" spc="-25" dirty="0">
                  <a:solidFill>
                    <a:srgbClr val="FFFFFF"/>
                  </a:solidFill>
                  <a:latin typeface="Century Gothic" panose="020B0502020202020204" pitchFamily="34" charset="0"/>
                  <a:cs typeface="Cambria"/>
                </a:rPr>
                <a:t>Bn</a:t>
              </a:r>
              <a:endParaRPr sz="1800" dirty="0">
                <a:latin typeface="Century Gothic" panose="020B0502020202020204" pitchFamily="34" charset="0"/>
                <a:cs typeface="Cambria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066256" y="1541779"/>
            <a:ext cx="1753235" cy="9988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294640">
              <a:lnSpc>
                <a:spcPts val="2090"/>
              </a:lnSpc>
              <a:spcBef>
                <a:spcPts val="225"/>
              </a:spcBef>
            </a:pPr>
            <a:r>
              <a:rPr sz="1800" b="1" spc="-90" dirty="0">
                <a:solidFill>
                  <a:srgbClr val="9719EF"/>
                </a:solidFill>
                <a:latin typeface="Century Gothic" panose="020B0502020202020204" pitchFamily="34" charset="0"/>
                <a:cs typeface="Arial"/>
              </a:rPr>
              <a:t>Revenue</a:t>
            </a:r>
            <a:r>
              <a:rPr sz="1800" b="1" spc="-70" dirty="0">
                <a:solidFill>
                  <a:srgbClr val="9719E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800" b="1" spc="-20" dirty="0">
                <a:solidFill>
                  <a:srgbClr val="9719EF"/>
                </a:solidFill>
                <a:latin typeface="Century Gothic" panose="020B0502020202020204" pitchFamily="34" charset="0"/>
                <a:cs typeface="Arial"/>
              </a:rPr>
              <a:t>from </a:t>
            </a:r>
            <a:r>
              <a:rPr sz="1800" b="1" spc="-10" dirty="0">
                <a:solidFill>
                  <a:srgbClr val="9719EF"/>
                </a:solidFill>
                <a:latin typeface="Century Gothic" panose="020B0502020202020204" pitchFamily="34" charset="0"/>
                <a:cs typeface="Arial"/>
              </a:rPr>
              <a:t>Operation</a:t>
            </a:r>
            <a:endParaRPr sz="1800" dirty="0">
              <a:latin typeface="Century Gothic" panose="020B0502020202020204" pitchFamily="34" charset="0"/>
              <a:cs typeface="Arial"/>
            </a:endParaRPr>
          </a:p>
          <a:p>
            <a:pPr marL="234950">
              <a:lnSpc>
                <a:spcPts val="3354"/>
              </a:lnSpc>
            </a:pPr>
            <a:r>
              <a:rPr sz="2800" b="1" spc="114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2</a:t>
            </a:r>
            <a:r>
              <a:rPr lang="en-US" sz="2800" b="1" spc="114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45</a:t>
            </a:r>
            <a:r>
              <a:rPr sz="2800" b="1" spc="114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.</a:t>
            </a:r>
            <a:r>
              <a:rPr lang="en-US" sz="2800" b="1" spc="114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7</a:t>
            </a:r>
            <a:r>
              <a:rPr sz="2800" b="1" spc="-34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entury Gothic" panose="020B0502020202020204" pitchFamily="34" charset="0"/>
                <a:cs typeface="Cambria"/>
              </a:rPr>
              <a:t>Bn</a:t>
            </a:r>
            <a:endParaRPr sz="1800" dirty="0">
              <a:latin typeface="Century Gothic" panose="020B0502020202020204" pitchFamily="34" charset="0"/>
              <a:cs typeface="Cambr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68795" y="2910332"/>
            <a:ext cx="2117725" cy="1258037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b="1" dirty="0">
                <a:solidFill>
                  <a:srgbClr val="9719EF"/>
                </a:solidFill>
                <a:latin typeface="Century Gothic" panose="020B0502020202020204" pitchFamily="34" charset="0"/>
                <a:cs typeface="Arial"/>
              </a:rPr>
              <a:t>Capital</a:t>
            </a:r>
            <a:r>
              <a:rPr sz="1800" b="1" spc="-100" dirty="0">
                <a:solidFill>
                  <a:srgbClr val="9719E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800" b="1" spc="-40" dirty="0">
                <a:solidFill>
                  <a:srgbClr val="9719EF"/>
                </a:solidFill>
                <a:latin typeface="Century Gothic" panose="020B0502020202020204" pitchFamily="34" charset="0"/>
                <a:cs typeface="Arial"/>
              </a:rPr>
              <a:t>Expenditure </a:t>
            </a:r>
            <a:r>
              <a:rPr sz="1800" b="1" spc="-10" dirty="0">
                <a:solidFill>
                  <a:srgbClr val="9719EF"/>
                </a:solidFill>
                <a:latin typeface="Century Gothic" panose="020B0502020202020204" pitchFamily="34" charset="0"/>
                <a:cs typeface="Arial"/>
              </a:rPr>
              <a:t>Outflow</a:t>
            </a:r>
            <a:endParaRPr sz="1800" dirty="0">
              <a:latin typeface="Century Gothic" panose="020B0502020202020204" pitchFamily="34" charset="0"/>
              <a:cs typeface="Arial"/>
            </a:endParaRPr>
          </a:p>
          <a:p>
            <a:pPr marL="290195">
              <a:lnSpc>
                <a:spcPts val="3329"/>
              </a:lnSpc>
            </a:pP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7</a:t>
            </a:r>
            <a:r>
              <a:rPr sz="2800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.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8</a:t>
            </a:r>
            <a:r>
              <a:rPr sz="2800" b="1" spc="-10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entury Gothic" panose="020B0502020202020204" pitchFamily="34" charset="0"/>
                <a:cs typeface="Cambria"/>
              </a:rPr>
              <a:t>Bn</a:t>
            </a:r>
            <a:endParaRPr sz="1800" dirty="0">
              <a:latin typeface="Century Gothic" panose="020B0502020202020204" pitchFamily="34" charset="0"/>
              <a:cs typeface="Cambr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60706" y="2909316"/>
            <a:ext cx="5486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solidFill>
                  <a:srgbClr val="9719EF"/>
                </a:solidFill>
                <a:latin typeface="Trebuchet MS"/>
                <a:cs typeface="Trebuchet MS"/>
              </a:rPr>
              <a:t>EBIT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38517" y="3181350"/>
            <a:ext cx="123253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1</a:t>
            </a:r>
            <a:r>
              <a:rPr lang="en-US" sz="2800" b="1" spc="-2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9</a:t>
            </a:r>
            <a:r>
              <a:rPr sz="2800" b="1" spc="-2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.</a:t>
            </a:r>
            <a:r>
              <a:rPr lang="en-US" sz="2800" b="1" spc="-2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4</a:t>
            </a:r>
            <a:r>
              <a:rPr sz="2800" b="1" spc="-305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entury Gothic" panose="020B0502020202020204" pitchFamily="34" charset="0"/>
                <a:cs typeface="Cambria"/>
              </a:rPr>
              <a:t>Bn</a:t>
            </a:r>
            <a:endParaRPr sz="1800" dirty="0">
              <a:latin typeface="Century Gothic" panose="020B0502020202020204" pitchFamily="34" charset="0"/>
              <a:cs typeface="Cambria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48585F7-A052-20C2-BD7F-4266040758DC}"/>
              </a:ext>
            </a:extLst>
          </p:cNvPr>
          <p:cNvGrpSpPr/>
          <p:nvPr/>
        </p:nvGrpSpPr>
        <p:grpSpPr>
          <a:xfrm>
            <a:off x="5935365" y="1425956"/>
            <a:ext cx="2835025" cy="1281120"/>
            <a:chOff x="5935365" y="1425956"/>
            <a:chExt cx="2835025" cy="1281120"/>
          </a:xfrm>
        </p:grpSpPr>
        <p:grpSp>
          <p:nvGrpSpPr>
            <p:cNvPr id="8" name="object 8"/>
            <p:cNvGrpSpPr/>
            <p:nvPr/>
          </p:nvGrpSpPr>
          <p:grpSpPr>
            <a:xfrm>
              <a:off x="5935365" y="1607494"/>
              <a:ext cx="1022985" cy="736600"/>
              <a:chOff x="5935365" y="1607494"/>
              <a:chExt cx="1022985" cy="736600"/>
            </a:xfrm>
          </p:grpSpPr>
          <p:pic>
            <p:nvPicPr>
              <p:cNvPr id="9" name="object 9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935365" y="1607494"/>
                <a:ext cx="1022734" cy="736434"/>
              </a:xfrm>
              <a:prstGeom prst="rect">
                <a:avLst/>
              </a:prstGeom>
            </p:spPr>
          </p:pic>
          <p:pic>
            <p:nvPicPr>
              <p:cNvPr id="10" name="object 10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279312" y="1806738"/>
                <a:ext cx="312980" cy="240418"/>
              </a:xfrm>
              <a:prstGeom prst="rect">
                <a:avLst/>
              </a:prstGeom>
            </p:spPr>
          </p:pic>
        </p:grpSp>
        <p:sp>
          <p:nvSpPr>
            <p:cNvPr id="20" name="object 20"/>
            <p:cNvSpPr txBox="1"/>
            <p:nvPr/>
          </p:nvSpPr>
          <p:spPr>
            <a:xfrm>
              <a:off x="7036840" y="1425956"/>
              <a:ext cx="1733550" cy="1281120"/>
            </a:xfrm>
            <a:prstGeom prst="rect">
              <a:avLst/>
            </a:prstGeom>
          </p:spPr>
          <p:txBody>
            <a:bodyPr vert="horz" wrap="square" lIns="0" tIns="1130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890"/>
                </a:spcBef>
              </a:pPr>
              <a:r>
                <a:rPr sz="1800" b="1" spc="-10" dirty="0">
                  <a:solidFill>
                    <a:srgbClr val="9719EF"/>
                  </a:solidFill>
                  <a:latin typeface="Century Gothic" panose="020B0502020202020204" pitchFamily="34" charset="0"/>
                  <a:cs typeface="Arial"/>
                </a:rPr>
                <a:t>EBITDA</a:t>
              </a:r>
              <a:endParaRPr sz="1800" dirty="0">
                <a:latin typeface="Century Gothic" panose="020B0502020202020204" pitchFamily="34" charset="0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530"/>
                </a:spcBef>
              </a:pPr>
              <a:r>
                <a:rPr sz="1200" dirty="0">
                  <a:solidFill>
                    <a:srgbClr val="FFFFFF"/>
                  </a:solidFill>
                  <a:latin typeface="Century Gothic" panose="020B0502020202020204" pitchFamily="34" charset="0"/>
                  <a:cs typeface="Tahoma"/>
                </a:rPr>
                <a:t>(excluding other </a:t>
              </a:r>
              <a:r>
                <a:rPr sz="1200" spc="-10" dirty="0">
                  <a:solidFill>
                    <a:srgbClr val="FFFFFF"/>
                  </a:solidFill>
                  <a:latin typeface="Century Gothic" panose="020B0502020202020204" pitchFamily="34" charset="0"/>
                  <a:cs typeface="Tahoma"/>
                </a:rPr>
                <a:t>income)</a:t>
              </a:r>
              <a:endParaRPr sz="1200" dirty="0">
                <a:latin typeface="Century Gothic" panose="020B0502020202020204" pitchFamily="34" charset="0"/>
                <a:cs typeface="Tahoma"/>
              </a:endParaRPr>
            </a:p>
            <a:p>
              <a:pPr marL="290195">
                <a:lnSpc>
                  <a:spcPct val="100000"/>
                </a:lnSpc>
                <a:spcBef>
                  <a:spcPts val="175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33</a:t>
              </a:r>
              <a:r>
                <a:rPr sz="28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.</a:t>
              </a:r>
              <a:r>
                <a:rPr 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1</a:t>
              </a:r>
              <a:r>
                <a:rPr sz="2800" b="1" spc="-200" dirty="0">
                  <a:solidFill>
                    <a:srgbClr val="FFFFFF"/>
                  </a:solidFill>
                  <a:latin typeface="Century Gothic" panose="020B0502020202020204" pitchFamily="34" charset="0"/>
                  <a:cs typeface="Arial"/>
                </a:rPr>
                <a:t> </a:t>
              </a:r>
              <a:r>
                <a:rPr sz="1800" spc="-25" dirty="0">
                  <a:solidFill>
                    <a:srgbClr val="FFFFFF"/>
                  </a:solidFill>
                  <a:latin typeface="Century Gothic" panose="020B0502020202020204" pitchFamily="34" charset="0"/>
                  <a:cs typeface="Cambria"/>
                </a:rPr>
                <a:t>Bn</a:t>
              </a:r>
              <a:endParaRPr sz="1800" dirty="0">
                <a:latin typeface="Century Gothic" panose="020B0502020202020204" pitchFamily="34" charset="0"/>
                <a:cs typeface="Cambria"/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015607" y="2910332"/>
            <a:ext cx="897255" cy="718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9719EF"/>
                </a:solidFill>
                <a:latin typeface="Century Gothic" panose="020B0502020202020204" pitchFamily="34" charset="0"/>
                <a:cs typeface="Arial"/>
              </a:rPr>
              <a:t>RoE</a:t>
            </a:r>
            <a:endParaRPr sz="1800" dirty="0">
              <a:latin typeface="Century Gothic" panose="020B0502020202020204" pitchFamily="34" charset="0"/>
              <a:cs typeface="Arial"/>
            </a:endParaRPr>
          </a:p>
          <a:p>
            <a:pPr marL="12700">
              <a:lnSpc>
                <a:spcPts val="3329"/>
              </a:lnSpc>
            </a:pP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9</a:t>
            </a:r>
            <a:r>
              <a:rPr sz="2800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.</a:t>
            </a:r>
            <a:r>
              <a:rPr lang="en-US" sz="2800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0</a:t>
            </a:r>
            <a:r>
              <a:rPr sz="2800" b="1" spc="-25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sz="4125" b="0" spc="-75" baseline="1010" dirty="0">
                <a:solidFill>
                  <a:srgbClr val="FFFFFF"/>
                </a:solidFill>
                <a:latin typeface="Century Gothic" panose="020B0502020202020204" pitchFamily="34" charset="0"/>
                <a:cs typeface="Perpetua Titling MT"/>
              </a:rPr>
              <a:t>%</a:t>
            </a:r>
            <a:endParaRPr sz="4125" baseline="1010" dirty="0">
              <a:latin typeface="Century Gothic" panose="020B0502020202020204" pitchFamily="34" charset="0"/>
              <a:cs typeface="Perpetua Titling MT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30225" y="3790950"/>
            <a:ext cx="265175" cy="26212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209288" y="3305809"/>
            <a:ext cx="265175" cy="265175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373245" y="255862"/>
            <a:ext cx="6386393" cy="78422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865"/>
              </a:spcBef>
            </a:pPr>
            <a:r>
              <a:rPr dirty="0">
                <a:latin typeface="Century Gothic" panose="020B0502020202020204" pitchFamily="34" charset="0"/>
              </a:rPr>
              <a:t>Key</a:t>
            </a:r>
            <a:r>
              <a:rPr spc="-180" dirty="0">
                <a:latin typeface="Century Gothic" panose="020B0502020202020204" pitchFamily="34" charset="0"/>
              </a:rPr>
              <a:t> </a:t>
            </a:r>
            <a:r>
              <a:rPr spc="-55" dirty="0">
                <a:latin typeface="Century Gothic" panose="020B0502020202020204" pitchFamily="34" charset="0"/>
              </a:rPr>
              <a:t>Performance</a:t>
            </a:r>
            <a:r>
              <a:rPr spc="-175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Indicators</a:t>
            </a:r>
          </a:p>
          <a:p>
            <a:pPr marL="27305">
              <a:lnSpc>
                <a:spcPct val="100000"/>
              </a:lnSpc>
              <a:spcBef>
                <a:spcPts val="325"/>
              </a:spcBef>
            </a:pPr>
            <a:r>
              <a:rPr sz="1200" b="0" spc="-30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FY2</a:t>
            </a:r>
            <a:r>
              <a:rPr lang="en-US" sz="1200" b="0" spc="-30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3 </a:t>
            </a:r>
            <a:r>
              <a:rPr sz="1200" b="0" spc="-20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(Indian</a:t>
            </a:r>
            <a:r>
              <a:rPr sz="1200" b="0" spc="-125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00" b="0" spc="-10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Rupees)</a:t>
            </a:r>
            <a:endParaRPr sz="1200" dirty="0">
              <a:latin typeface="Century Gothic" panose="020B0502020202020204" pitchFamily="34" charset="0"/>
              <a:cs typeface="Tahom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076025" y="2983139"/>
            <a:ext cx="829944" cy="816610"/>
            <a:chOff x="6076025" y="2983139"/>
            <a:chExt cx="829944" cy="816610"/>
          </a:xfrm>
        </p:grpSpPr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76025" y="3264396"/>
              <a:ext cx="534985" cy="53498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77211" y="2983139"/>
              <a:ext cx="428747" cy="42874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470767" y="3375252"/>
              <a:ext cx="418465" cy="0"/>
            </a:xfrm>
            <a:custGeom>
              <a:avLst/>
              <a:gdLst/>
              <a:ahLst/>
              <a:cxnLst/>
              <a:rect l="l" t="t" r="r" b="b"/>
              <a:pathLst>
                <a:path w="418465">
                  <a:moveTo>
                    <a:pt x="0" y="0"/>
                  </a:moveTo>
                  <a:lnTo>
                    <a:pt x="417871" y="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75360" y="2203704"/>
            <a:ext cx="262128" cy="262128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212335" y="1940307"/>
            <a:ext cx="265175" cy="265175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973825" y="2343150"/>
            <a:ext cx="265175" cy="2621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0052" y="363219"/>
            <a:ext cx="465561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Century Gothic" panose="020B0502020202020204" pitchFamily="34" charset="0"/>
              </a:rPr>
              <a:t>Key</a:t>
            </a:r>
            <a:r>
              <a:rPr spc="-180" dirty="0">
                <a:latin typeface="Century Gothic" panose="020B0502020202020204" pitchFamily="34" charset="0"/>
              </a:rPr>
              <a:t> </a:t>
            </a:r>
            <a:r>
              <a:rPr spc="-55" dirty="0">
                <a:latin typeface="Century Gothic" panose="020B0502020202020204" pitchFamily="34" charset="0"/>
              </a:rPr>
              <a:t>Performance</a:t>
            </a:r>
            <a:r>
              <a:rPr spc="-175" dirty="0">
                <a:latin typeface="Century Gothic" panose="020B0502020202020204" pitchFamily="34" charset="0"/>
              </a:rPr>
              <a:t> </a:t>
            </a:r>
            <a:r>
              <a:rPr spc="-10" dirty="0">
                <a:latin typeface="Century Gothic" panose="020B0502020202020204" pitchFamily="34" charset="0"/>
              </a:rPr>
              <a:t>Indicators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318310" y="3203740"/>
            <a:ext cx="3206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20" dirty="0">
                <a:latin typeface="Arial"/>
                <a:cs typeface="Arial"/>
              </a:rPr>
              <a:t>175.49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05920" y="3413795"/>
            <a:ext cx="3276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latin typeface="Arial"/>
                <a:cs typeface="Arial"/>
              </a:rPr>
              <a:t>163.50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13540" y="3636739"/>
            <a:ext cx="3124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30" dirty="0">
                <a:latin typeface="Arial"/>
                <a:cs typeface="Arial"/>
              </a:rPr>
              <a:t>173.97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41868" y="3892876"/>
            <a:ext cx="43624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30" dirty="0">
                <a:latin typeface="Arial"/>
                <a:cs typeface="Arial"/>
              </a:rPr>
              <a:t>209.48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98087" y="3157754"/>
            <a:ext cx="2768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latin typeface="Arial"/>
                <a:cs typeface="Arial"/>
              </a:rPr>
              <a:t>22.93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98087" y="3402672"/>
            <a:ext cx="2838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latin typeface="Arial"/>
                <a:cs typeface="Arial"/>
              </a:rPr>
              <a:t>28.36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98087" y="3614598"/>
            <a:ext cx="25654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35" dirty="0">
                <a:latin typeface="Arial"/>
                <a:cs typeface="Arial"/>
              </a:rPr>
              <a:t>11.90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30337" y="4087063"/>
            <a:ext cx="33020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1" spc="-60" dirty="0">
                <a:solidFill>
                  <a:srgbClr val="AA40F3"/>
                </a:solidFill>
                <a:latin typeface="Trebuchet MS"/>
                <a:cs typeface="Trebuchet MS"/>
              </a:rPr>
              <a:t>7</a:t>
            </a:r>
            <a:r>
              <a:rPr sz="1000" b="1" spc="-60" dirty="0">
                <a:solidFill>
                  <a:srgbClr val="AA40F3"/>
                </a:solidFill>
                <a:latin typeface="Trebuchet MS"/>
                <a:cs typeface="Trebuchet MS"/>
              </a:rPr>
              <a:t>.</a:t>
            </a:r>
            <a:r>
              <a:rPr lang="en-US" sz="1000" b="1" spc="-60" dirty="0">
                <a:solidFill>
                  <a:srgbClr val="AA40F3"/>
                </a:solidFill>
                <a:latin typeface="Trebuchet MS"/>
                <a:cs typeface="Trebuchet MS"/>
              </a:rPr>
              <a:t>75</a:t>
            </a:r>
            <a:endParaRPr sz="1000" dirty="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85092" y="1327917"/>
            <a:ext cx="1468120" cy="927100"/>
            <a:chOff x="785092" y="1327917"/>
            <a:chExt cx="1468120" cy="927100"/>
          </a:xfrm>
        </p:grpSpPr>
        <p:sp>
          <p:nvSpPr>
            <p:cNvPr id="16" name="object 16"/>
            <p:cNvSpPr/>
            <p:nvPr/>
          </p:nvSpPr>
          <p:spPr>
            <a:xfrm>
              <a:off x="936223" y="1331092"/>
              <a:ext cx="81280" cy="62230"/>
            </a:xfrm>
            <a:custGeom>
              <a:avLst/>
              <a:gdLst/>
              <a:ahLst/>
              <a:cxnLst/>
              <a:rect l="l" t="t" r="r" b="b"/>
              <a:pathLst>
                <a:path w="81280" h="62230">
                  <a:moveTo>
                    <a:pt x="81253" y="61905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8267" y="2021266"/>
              <a:ext cx="61594" cy="53975"/>
            </a:xfrm>
            <a:custGeom>
              <a:avLst/>
              <a:gdLst/>
              <a:ahLst/>
              <a:cxnLst/>
              <a:rect l="l" t="t" r="r" b="b"/>
              <a:pathLst>
                <a:path w="61594" h="53975">
                  <a:moveTo>
                    <a:pt x="61324" y="0"/>
                  </a:moveTo>
                  <a:lnTo>
                    <a:pt x="0" y="53425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183014" y="2199634"/>
              <a:ext cx="66675" cy="52069"/>
            </a:xfrm>
            <a:custGeom>
              <a:avLst/>
              <a:gdLst/>
              <a:ahLst/>
              <a:cxnLst/>
              <a:rect l="l" t="t" r="r" b="b"/>
              <a:pathLst>
                <a:path w="66675" h="52069">
                  <a:moveTo>
                    <a:pt x="66412" y="51689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19927" y="1998770"/>
            <a:ext cx="168910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700" spc="-25" dirty="0">
                <a:latin typeface="Calibri"/>
                <a:cs typeface="Calibri"/>
              </a:rPr>
              <a:t>28.4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69252" y="2227072"/>
            <a:ext cx="220979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700" spc="-10" dirty="0">
                <a:latin typeface="Calibri"/>
                <a:cs typeface="Calibri"/>
              </a:rPr>
              <a:t>6</a:t>
            </a:r>
            <a:r>
              <a:rPr sz="700" spc="-10" dirty="0">
                <a:latin typeface="Calibri"/>
                <a:cs typeface="Calibri"/>
              </a:rPr>
              <a:t>7.</a:t>
            </a:r>
            <a:r>
              <a:rPr lang="en-US" sz="700" spc="-10" dirty="0">
                <a:latin typeface="Calibri"/>
                <a:cs typeface="Calibri"/>
              </a:rPr>
              <a:t>7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85763" y="1806188"/>
            <a:ext cx="74549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dirty="0">
                <a:latin typeface="Arial"/>
                <a:cs typeface="Arial"/>
              </a:rPr>
              <a:t>Geography</a:t>
            </a:r>
            <a:r>
              <a:rPr sz="750" spc="365" dirty="0">
                <a:latin typeface="Arial"/>
                <a:cs typeface="Arial"/>
              </a:rPr>
              <a:t> </a:t>
            </a:r>
            <a:r>
              <a:rPr sz="750" spc="25" dirty="0">
                <a:latin typeface="Arial"/>
                <a:cs typeface="Arial"/>
              </a:rPr>
              <a:t>(%)</a:t>
            </a:r>
            <a:endParaRPr sz="75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741358" y="1241901"/>
            <a:ext cx="81280" cy="62230"/>
          </a:xfrm>
          <a:custGeom>
            <a:avLst/>
            <a:gdLst/>
            <a:ahLst/>
            <a:cxnLst/>
            <a:rect l="l" t="t" r="r" b="b"/>
            <a:pathLst>
              <a:path w="81279" h="62230">
                <a:moveTo>
                  <a:pt x="81253" y="61905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09040" y="831595"/>
            <a:ext cx="3392804" cy="582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Century Gothic" panose="020B0502020202020204" pitchFamily="34" charset="0"/>
                <a:cs typeface="Tahoma"/>
              </a:rPr>
              <a:t>Revenue</a:t>
            </a:r>
            <a:r>
              <a:rPr sz="1200" spc="-8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dirty="0">
                <a:latin typeface="Century Gothic" panose="020B0502020202020204" pitchFamily="34" charset="0"/>
                <a:cs typeface="Tahoma"/>
              </a:rPr>
              <a:t>Segmentation</a:t>
            </a:r>
            <a:r>
              <a:rPr sz="1200" spc="-8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20" dirty="0">
                <a:latin typeface="Century Gothic" panose="020B0502020202020204" pitchFamily="34" charset="0"/>
                <a:cs typeface="Tahoma"/>
              </a:rPr>
              <a:t>(Indian</a:t>
            </a:r>
            <a:r>
              <a:rPr sz="1200" spc="-8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1200" spc="-10" dirty="0">
                <a:latin typeface="Century Gothic" panose="020B0502020202020204" pitchFamily="34" charset="0"/>
                <a:cs typeface="Tahoma"/>
              </a:rPr>
              <a:t>Rupees)</a:t>
            </a:r>
            <a:endParaRPr sz="1200" dirty="0">
              <a:latin typeface="Century Gothic" panose="020B0502020202020204" pitchFamily="34" charset="0"/>
              <a:cs typeface="Tahoma"/>
            </a:endParaRPr>
          </a:p>
          <a:p>
            <a:pPr marL="3252470">
              <a:lnSpc>
                <a:spcPts val="710"/>
              </a:lnSpc>
              <a:spcBef>
                <a:spcPts val="905"/>
              </a:spcBef>
            </a:pPr>
            <a:r>
              <a:rPr lang="en-US" sz="700" spc="-55" dirty="0">
                <a:latin typeface="Century Gothic" panose="020B0502020202020204" pitchFamily="34" charset="0"/>
                <a:cs typeface="Calibri"/>
              </a:rPr>
              <a:t>22.6</a:t>
            </a:r>
            <a:endParaRPr sz="700" dirty="0">
              <a:latin typeface="Century Gothic" panose="020B0502020202020204" pitchFamily="34" charset="0"/>
              <a:cs typeface="Calibri"/>
            </a:endParaRPr>
          </a:p>
          <a:p>
            <a:pPr marL="464184">
              <a:lnSpc>
                <a:spcPts val="710"/>
              </a:lnSpc>
            </a:pPr>
            <a:r>
              <a:rPr lang="en-US" sz="700" spc="-20" dirty="0">
                <a:latin typeface="Century Gothic" panose="020B0502020202020204" pitchFamily="34" charset="0"/>
                <a:cs typeface="Calibri"/>
              </a:rPr>
              <a:t>3.8</a:t>
            </a:r>
            <a:endParaRPr sz="7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96312" y="1806188"/>
            <a:ext cx="70929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dirty="0">
                <a:latin typeface="Arial"/>
                <a:cs typeface="Arial"/>
              </a:rPr>
              <a:t>Customers</a:t>
            </a:r>
            <a:r>
              <a:rPr sz="750" spc="170" dirty="0">
                <a:latin typeface="Arial"/>
                <a:cs typeface="Arial"/>
              </a:rPr>
              <a:t> </a:t>
            </a:r>
            <a:r>
              <a:rPr sz="750" spc="25" dirty="0">
                <a:latin typeface="Arial"/>
                <a:cs typeface="Arial"/>
              </a:rPr>
              <a:t>(%)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551968" y="1177979"/>
            <a:ext cx="1474470" cy="1400175"/>
            <a:chOff x="3551968" y="1177979"/>
            <a:chExt cx="1474470" cy="1400175"/>
          </a:xfrm>
        </p:grpSpPr>
        <p:sp>
          <p:nvSpPr>
            <p:cNvPr id="26" name="object 26"/>
            <p:cNvSpPr/>
            <p:nvPr/>
          </p:nvSpPr>
          <p:spPr>
            <a:xfrm>
              <a:off x="4939244" y="2086987"/>
              <a:ext cx="86995" cy="0"/>
            </a:xfrm>
            <a:custGeom>
              <a:avLst/>
              <a:gdLst/>
              <a:ahLst/>
              <a:cxnLst/>
              <a:rect l="l" t="t" r="r" b="b"/>
              <a:pathLst>
                <a:path w="86995">
                  <a:moveTo>
                    <a:pt x="86963" y="0"/>
                  </a:moveTo>
                  <a:lnTo>
                    <a:pt x="0" y="1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51968" y="1177979"/>
              <a:ext cx="1393323" cy="1399613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5061776" y="2016760"/>
            <a:ext cx="20002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700" spc="-20" dirty="0">
                <a:latin typeface="Calibri"/>
                <a:cs typeface="Calibri"/>
              </a:rPr>
              <a:t>77.4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00680" y="2373883"/>
            <a:ext cx="469265" cy="2057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ts val="700"/>
              </a:lnSpc>
              <a:spcBef>
                <a:spcPts val="140"/>
              </a:spcBef>
            </a:pPr>
            <a:r>
              <a:rPr sz="600" spc="-10" dirty="0">
                <a:latin typeface="Tahoma"/>
                <a:cs typeface="Tahoma"/>
              </a:rPr>
              <a:t>Replacement</a:t>
            </a:r>
            <a:r>
              <a:rPr sz="600" spc="500" dirty="0">
                <a:latin typeface="Tahoma"/>
                <a:cs typeface="Tahoma"/>
              </a:rPr>
              <a:t> </a:t>
            </a:r>
            <a:r>
              <a:rPr sz="600" spc="-25" dirty="0">
                <a:latin typeface="Tahoma"/>
                <a:cs typeface="Tahoma"/>
              </a:rPr>
              <a:t>OEM</a:t>
            </a:r>
            <a:endParaRPr sz="6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617446" y="1806188"/>
            <a:ext cx="624840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dirty="0">
                <a:latin typeface="Arial"/>
                <a:cs typeface="Arial"/>
              </a:rPr>
              <a:t>Products</a:t>
            </a:r>
            <a:r>
              <a:rPr sz="750" spc="175" dirty="0">
                <a:latin typeface="Arial"/>
                <a:cs typeface="Arial"/>
              </a:rPr>
              <a:t> </a:t>
            </a:r>
            <a:r>
              <a:rPr sz="750" spc="25" dirty="0">
                <a:latin typeface="Arial"/>
                <a:cs typeface="Arial"/>
              </a:rPr>
              <a:t>(%)</a:t>
            </a:r>
            <a:endParaRPr sz="75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212842" y="1489213"/>
            <a:ext cx="81280" cy="62230"/>
          </a:xfrm>
          <a:custGeom>
            <a:avLst/>
            <a:gdLst/>
            <a:ahLst/>
            <a:cxnLst/>
            <a:rect l="l" t="t" r="r" b="b"/>
            <a:pathLst>
              <a:path w="81279" h="62230">
                <a:moveTo>
                  <a:pt x="81253" y="61905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134920" y="1367535"/>
            <a:ext cx="14478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latin typeface="Calibri"/>
                <a:cs typeface="Calibri"/>
              </a:rPr>
              <a:t>9.6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517514" y="1189861"/>
            <a:ext cx="81280" cy="62230"/>
          </a:xfrm>
          <a:custGeom>
            <a:avLst/>
            <a:gdLst/>
            <a:ahLst/>
            <a:cxnLst/>
            <a:rect l="l" t="t" r="r" b="b"/>
            <a:pathLst>
              <a:path w="81279" h="62230">
                <a:moveTo>
                  <a:pt x="81253" y="61905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425103" y="1068832"/>
            <a:ext cx="124460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700" spc="-25" dirty="0">
                <a:latin typeface="Calibri"/>
                <a:cs typeface="Calibri"/>
              </a:rPr>
              <a:t>6.0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710757" y="1127955"/>
            <a:ext cx="81280" cy="62230"/>
          </a:xfrm>
          <a:custGeom>
            <a:avLst/>
            <a:gdLst/>
            <a:ahLst/>
            <a:cxnLst/>
            <a:rect l="l" t="t" r="r" b="b"/>
            <a:pathLst>
              <a:path w="81279" h="62230">
                <a:moveTo>
                  <a:pt x="81253" y="61905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634705" y="1007871"/>
            <a:ext cx="142240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700" spc="-25" dirty="0">
                <a:latin typeface="Calibri"/>
                <a:cs typeface="Calibri"/>
              </a:rPr>
              <a:t>5.0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446960" y="1319012"/>
            <a:ext cx="74930" cy="62230"/>
          </a:xfrm>
          <a:custGeom>
            <a:avLst/>
            <a:gdLst/>
            <a:ahLst/>
            <a:cxnLst/>
            <a:rect l="l" t="t" r="r" b="b"/>
            <a:pathLst>
              <a:path w="74929" h="62230">
                <a:moveTo>
                  <a:pt x="0" y="61905"/>
                </a:moveTo>
                <a:lnTo>
                  <a:pt x="74626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7532347" y="1215135"/>
            <a:ext cx="19240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700" spc="-20" dirty="0">
                <a:latin typeface="Calibri"/>
                <a:cs typeface="Calibri"/>
              </a:rPr>
              <a:t>36.6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360925" y="2387814"/>
            <a:ext cx="57150" cy="59690"/>
          </a:xfrm>
          <a:custGeom>
            <a:avLst/>
            <a:gdLst/>
            <a:ahLst/>
            <a:cxnLst/>
            <a:rect l="l" t="t" r="r" b="b"/>
            <a:pathLst>
              <a:path w="57150" h="59689">
                <a:moveTo>
                  <a:pt x="56768" y="0"/>
                </a:moveTo>
                <a:lnTo>
                  <a:pt x="0" y="5936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6232404" y="2428239"/>
            <a:ext cx="1238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25" dirty="0">
                <a:latin typeface="Calibri"/>
                <a:cs typeface="Calibri"/>
              </a:rPr>
              <a:t>43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7741495" y="2192814"/>
            <a:ext cx="57785" cy="421005"/>
            <a:chOff x="7741495" y="2192814"/>
            <a:chExt cx="57785" cy="421005"/>
          </a:xfrm>
        </p:grpSpPr>
        <p:sp>
          <p:nvSpPr>
            <p:cNvPr id="42" name="object 42"/>
            <p:cNvSpPr/>
            <p:nvPr/>
          </p:nvSpPr>
          <p:spPr>
            <a:xfrm>
              <a:off x="7741495" y="2281834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4" h="57785">
                  <a:moveTo>
                    <a:pt x="28816" y="0"/>
                  </a:moveTo>
                  <a:lnTo>
                    <a:pt x="17599" y="2264"/>
                  </a:lnTo>
                  <a:lnTo>
                    <a:pt x="8440" y="8439"/>
                  </a:lnTo>
                  <a:lnTo>
                    <a:pt x="2264" y="17599"/>
                  </a:lnTo>
                  <a:lnTo>
                    <a:pt x="0" y="28816"/>
                  </a:lnTo>
                  <a:lnTo>
                    <a:pt x="2264" y="40033"/>
                  </a:lnTo>
                  <a:lnTo>
                    <a:pt x="8440" y="49193"/>
                  </a:lnTo>
                  <a:lnTo>
                    <a:pt x="17599" y="55369"/>
                  </a:lnTo>
                  <a:lnTo>
                    <a:pt x="28816" y="57633"/>
                  </a:lnTo>
                  <a:lnTo>
                    <a:pt x="40033" y="55369"/>
                  </a:lnTo>
                  <a:lnTo>
                    <a:pt x="49193" y="49193"/>
                  </a:lnTo>
                  <a:lnTo>
                    <a:pt x="55369" y="40033"/>
                  </a:lnTo>
                  <a:lnTo>
                    <a:pt x="57633" y="28816"/>
                  </a:lnTo>
                  <a:lnTo>
                    <a:pt x="55369" y="17599"/>
                  </a:lnTo>
                  <a:lnTo>
                    <a:pt x="49193" y="8439"/>
                  </a:lnTo>
                  <a:lnTo>
                    <a:pt x="40033" y="2264"/>
                  </a:lnTo>
                  <a:lnTo>
                    <a:pt x="28816" y="0"/>
                  </a:lnTo>
                  <a:close/>
                </a:path>
              </a:pathLst>
            </a:custGeom>
            <a:solidFill>
              <a:srgbClr val="AA40F3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741495" y="2374948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4" h="57785">
                  <a:moveTo>
                    <a:pt x="28816" y="0"/>
                  </a:moveTo>
                  <a:lnTo>
                    <a:pt x="17599" y="2264"/>
                  </a:lnTo>
                  <a:lnTo>
                    <a:pt x="8440" y="8440"/>
                  </a:lnTo>
                  <a:lnTo>
                    <a:pt x="2264" y="17599"/>
                  </a:lnTo>
                  <a:lnTo>
                    <a:pt x="0" y="28816"/>
                  </a:lnTo>
                  <a:lnTo>
                    <a:pt x="2264" y="40033"/>
                  </a:lnTo>
                  <a:lnTo>
                    <a:pt x="8440" y="49193"/>
                  </a:lnTo>
                  <a:lnTo>
                    <a:pt x="17599" y="55369"/>
                  </a:lnTo>
                  <a:lnTo>
                    <a:pt x="28816" y="57633"/>
                  </a:lnTo>
                  <a:lnTo>
                    <a:pt x="40033" y="55369"/>
                  </a:lnTo>
                  <a:lnTo>
                    <a:pt x="49193" y="49193"/>
                  </a:lnTo>
                  <a:lnTo>
                    <a:pt x="55369" y="40033"/>
                  </a:lnTo>
                  <a:lnTo>
                    <a:pt x="57633" y="28816"/>
                  </a:lnTo>
                  <a:lnTo>
                    <a:pt x="55369" y="17599"/>
                  </a:lnTo>
                  <a:lnTo>
                    <a:pt x="49193" y="8440"/>
                  </a:lnTo>
                  <a:lnTo>
                    <a:pt x="40033" y="2264"/>
                  </a:lnTo>
                  <a:lnTo>
                    <a:pt x="28816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741495" y="2192814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4" h="57785">
                  <a:moveTo>
                    <a:pt x="28816" y="0"/>
                  </a:moveTo>
                  <a:lnTo>
                    <a:pt x="17599" y="2264"/>
                  </a:lnTo>
                  <a:lnTo>
                    <a:pt x="8440" y="8440"/>
                  </a:lnTo>
                  <a:lnTo>
                    <a:pt x="2264" y="17599"/>
                  </a:lnTo>
                  <a:lnTo>
                    <a:pt x="0" y="28816"/>
                  </a:lnTo>
                  <a:lnTo>
                    <a:pt x="2264" y="40033"/>
                  </a:lnTo>
                  <a:lnTo>
                    <a:pt x="8440" y="49193"/>
                  </a:lnTo>
                  <a:lnTo>
                    <a:pt x="17599" y="55369"/>
                  </a:lnTo>
                  <a:lnTo>
                    <a:pt x="28816" y="57633"/>
                  </a:lnTo>
                  <a:lnTo>
                    <a:pt x="40033" y="55369"/>
                  </a:lnTo>
                  <a:lnTo>
                    <a:pt x="49193" y="49193"/>
                  </a:lnTo>
                  <a:lnTo>
                    <a:pt x="55369" y="40033"/>
                  </a:lnTo>
                  <a:lnTo>
                    <a:pt x="57633" y="28816"/>
                  </a:lnTo>
                  <a:lnTo>
                    <a:pt x="55369" y="17599"/>
                  </a:lnTo>
                  <a:lnTo>
                    <a:pt x="49193" y="8440"/>
                  </a:lnTo>
                  <a:lnTo>
                    <a:pt x="40033" y="2264"/>
                  </a:lnTo>
                  <a:lnTo>
                    <a:pt x="28816" y="0"/>
                  </a:lnTo>
                  <a:close/>
                </a:path>
              </a:pathLst>
            </a:custGeom>
            <a:solidFill>
              <a:srgbClr val="AA40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741495" y="2555640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4" h="57785">
                  <a:moveTo>
                    <a:pt x="28816" y="0"/>
                  </a:moveTo>
                  <a:lnTo>
                    <a:pt x="17599" y="2264"/>
                  </a:lnTo>
                  <a:lnTo>
                    <a:pt x="8440" y="8440"/>
                  </a:lnTo>
                  <a:lnTo>
                    <a:pt x="2264" y="17599"/>
                  </a:lnTo>
                  <a:lnTo>
                    <a:pt x="0" y="28816"/>
                  </a:lnTo>
                  <a:lnTo>
                    <a:pt x="2264" y="40033"/>
                  </a:lnTo>
                  <a:lnTo>
                    <a:pt x="8440" y="49193"/>
                  </a:lnTo>
                  <a:lnTo>
                    <a:pt x="17599" y="55369"/>
                  </a:lnTo>
                  <a:lnTo>
                    <a:pt x="28816" y="57633"/>
                  </a:lnTo>
                  <a:lnTo>
                    <a:pt x="40033" y="55369"/>
                  </a:lnTo>
                  <a:lnTo>
                    <a:pt x="49193" y="49193"/>
                  </a:lnTo>
                  <a:lnTo>
                    <a:pt x="55369" y="40033"/>
                  </a:lnTo>
                  <a:lnTo>
                    <a:pt x="57633" y="28816"/>
                  </a:lnTo>
                  <a:lnTo>
                    <a:pt x="55369" y="17599"/>
                  </a:lnTo>
                  <a:lnTo>
                    <a:pt x="49193" y="8440"/>
                  </a:lnTo>
                  <a:lnTo>
                    <a:pt x="40033" y="2264"/>
                  </a:lnTo>
                  <a:lnTo>
                    <a:pt x="28816" y="0"/>
                  </a:lnTo>
                  <a:close/>
                </a:path>
              </a:pathLst>
            </a:custGeom>
            <a:solidFill>
              <a:srgbClr val="18181E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741495" y="2463671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4" h="57785">
                  <a:moveTo>
                    <a:pt x="28816" y="0"/>
                  </a:moveTo>
                  <a:lnTo>
                    <a:pt x="17599" y="2264"/>
                  </a:lnTo>
                  <a:lnTo>
                    <a:pt x="8440" y="8440"/>
                  </a:lnTo>
                  <a:lnTo>
                    <a:pt x="2264" y="17600"/>
                  </a:lnTo>
                  <a:lnTo>
                    <a:pt x="0" y="28817"/>
                  </a:lnTo>
                  <a:lnTo>
                    <a:pt x="2264" y="40033"/>
                  </a:lnTo>
                  <a:lnTo>
                    <a:pt x="8440" y="49193"/>
                  </a:lnTo>
                  <a:lnTo>
                    <a:pt x="17599" y="55369"/>
                  </a:lnTo>
                  <a:lnTo>
                    <a:pt x="28816" y="57633"/>
                  </a:lnTo>
                  <a:lnTo>
                    <a:pt x="40033" y="55369"/>
                  </a:lnTo>
                  <a:lnTo>
                    <a:pt x="49193" y="49193"/>
                  </a:lnTo>
                  <a:lnTo>
                    <a:pt x="55369" y="40033"/>
                  </a:lnTo>
                  <a:lnTo>
                    <a:pt x="57633" y="28817"/>
                  </a:lnTo>
                  <a:lnTo>
                    <a:pt x="55369" y="17600"/>
                  </a:lnTo>
                  <a:lnTo>
                    <a:pt x="49193" y="8440"/>
                  </a:lnTo>
                  <a:lnTo>
                    <a:pt x="40033" y="2264"/>
                  </a:lnTo>
                  <a:lnTo>
                    <a:pt x="28816" y="0"/>
                  </a:lnTo>
                  <a:close/>
                </a:path>
              </a:pathLst>
            </a:custGeom>
            <a:solidFill>
              <a:srgbClr val="1818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7877869" y="2160523"/>
            <a:ext cx="652145" cy="48577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ts val="700"/>
              </a:lnSpc>
              <a:spcBef>
                <a:spcPts val="140"/>
              </a:spcBef>
            </a:pPr>
            <a:r>
              <a:rPr sz="600" spc="-10" dirty="0">
                <a:latin typeface="Tahoma"/>
                <a:cs typeface="Tahoma"/>
              </a:rPr>
              <a:t>Passenger</a:t>
            </a:r>
            <a:r>
              <a:rPr sz="600" spc="-20" dirty="0">
                <a:latin typeface="Tahoma"/>
                <a:cs typeface="Tahoma"/>
              </a:rPr>
              <a:t> </a:t>
            </a:r>
            <a:r>
              <a:rPr sz="600" spc="-10" dirty="0">
                <a:latin typeface="Tahoma"/>
                <a:cs typeface="Tahoma"/>
              </a:rPr>
              <a:t>Vehicles</a:t>
            </a:r>
            <a:r>
              <a:rPr sz="600" spc="500" dirty="0">
                <a:latin typeface="Tahoma"/>
                <a:cs typeface="Tahoma"/>
              </a:rPr>
              <a:t> </a:t>
            </a:r>
            <a:r>
              <a:rPr sz="600" spc="-20" dirty="0">
                <a:latin typeface="Tahoma"/>
                <a:cs typeface="Tahoma"/>
              </a:rPr>
              <a:t>Truck-</a:t>
            </a:r>
            <a:r>
              <a:rPr sz="600" spc="-25" dirty="0">
                <a:latin typeface="Tahoma"/>
                <a:cs typeface="Tahoma"/>
              </a:rPr>
              <a:t>Bus</a:t>
            </a:r>
            <a:endParaRPr sz="600">
              <a:latin typeface="Tahoma"/>
              <a:cs typeface="Tahoma"/>
            </a:endParaRPr>
          </a:p>
          <a:p>
            <a:pPr marL="12700">
              <a:lnSpc>
                <a:spcPts val="660"/>
              </a:lnSpc>
            </a:pPr>
            <a:r>
              <a:rPr sz="600" dirty="0">
                <a:latin typeface="Tahoma"/>
                <a:cs typeface="Tahoma"/>
              </a:rPr>
              <a:t>Off</a:t>
            </a:r>
            <a:r>
              <a:rPr sz="600" spc="-15" dirty="0">
                <a:latin typeface="Tahoma"/>
                <a:cs typeface="Tahoma"/>
              </a:rPr>
              <a:t> </a:t>
            </a:r>
            <a:r>
              <a:rPr sz="600" spc="-10" dirty="0">
                <a:latin typeface="Tahoma"/>
                <a:cs typeface="Tahoma"/>
              </a:rPr>
              <a:t>Highway</a:t>
            </a:r>
            <a:endParaRPr sz="600">
              <a:latin typeface="Tahoma"/>
              <a:cs typeface="Tahoma"/>
            </a:endParaRPr>
          </a:p>
          <a:p>
            <a:pPr marL="12700">
              <a:lnSpc>
                <a:spcPts val="710"/>
              </a:lnSpc>
            </a:pPr>
            <a:r>
              <a:rPr sz="600" dirty="0">
                <a:latin typeface="Tahoma"/>
                <a:cs typeface="Tahoma"/>
              </a:rPr>
              <a:t>Light</a:t>
            </a:r>
            <a:r>
              <a:rPr sz="600" spc="-45" dirty="0">
                <a:latin typeface="Tahoma"/>
                <a:cs typeface="Tahoma"/>
              </a:rPr>
              <a:t> </a:t>
            </a:r>
            <a:r>
              <a:rPr sz="600" spc="-10" dirty="0">
                <a:latin typeface="Tahoma"/>
                <a:cs typeface="Tahoma"/>
              </a:rPr>
              <a:t>Truck</a:t>
            </a:r>
            <a:endParaRPr sz="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spc="-20" dirty="0">
                <a:latin typeface="Tahoma"/>
                <a:cs typeface="Tahoma"/>
              </a:rPr>
              <a:t>Other</a:t>
            </a:r>
            <a:endParaRPr sz="600">
              <a:latin typeface="Tahoma"/>
              <a:cs typeface="Tahoma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2365990" y="2402759"/>
            <a:ext cx="57785" cy="240029"/>
            <a:chOff x="2365990" y="2402759"/>
            <a:chExt cx="57785" cy="240029"/>
          </a:xfrm>
        </p:grpSpPr>
        <p:sp>
          <p:nvSpPr>
            <p:cNvPr id="49" name="object 49"/>
            <p:cNvSpPr/>
            <p:nvPr/>
          </p:nvSpPr>
          <p:spPr>
            <a:xfrm>
              <a:off x="2365990" y="2491607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817" y="0"/>
                  </a:moveTo>
                  <a:lnTo>
                    <a:pt x="17600" y="2264"/>
                  </a:lnTo>
                  <a:lnTo>
                    <a:pt x="8440" y="8440"/>
                  </a:lnTo>
                  <a:lnTo>
                    <a:pt x="2264" y="17600"/>
                  </a:lnTo>
                  <a:lnTo>
                    <a:pt x="0" y="28817"/>
                  </a:lnTo>
                  <a:lnTo>
                    <a:pt x="2264" y="40033"/>
                  </a:lnTo>
                  <a:lnTo>
                    <a:pt x="8440" y="49193"/>
                  </a:lnTo>
                  <a:lnTo>
                    <a:pt x="17600" y="55369"/>
                  </a:lnTo>
                  <a:lnTo>
                    <a:pt x="28817" y="57633"/>
                  </a:lnTo>
                  <a:lnTo>
                    <a:pt x="40033" y="55369"/>
                  </a:lnTo>
                  <a:lnTo>
                    <a:pt x="49193" y="49193"/>
                  </a:lnTo>
                  <a:lnTo>
                    <a:pt x="55369" y="40033"/>
                  </a:lnTo>
                  <a:lnTo>
                    <a:pt x="57633" y="28817"/>
                  </a:lnTo>
                  <a:lnTo>
                    <a:pt x="55369" y="17600"/>
                  </a:lnTo>
                  <a:lnTo>
                    <a:pt x="49193" y="8440"/>
                  </a:lnTo>
                  <a:lnTo>
                    <a:pt x="40033" y="2264"/>
                  </a:lnTo>
                  <a:lnTo>
                    <a:pt x="28817" y="0"/>
                  </a:lnTo>
                  <a:close/>
                </a:path>
              </a:pathLst>
            </a:custGeom>
            <a:solidFill>
              <a:srgbClr val="1818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365990" y="2584823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817" y="0"/>
                  </a:moveTo>
                  <a:lnTo>
                    <a:pt x="17600" y="2264"/>
                  </a:lnTo>
                  <a:lnTo>
                    <a:pt x="8440" y="8440"/>
                  </a:lnTo>
                  <a:lnTo>
                    <a:pt x="2264" y="17600"/>
                  </a:lnTo>
                  <a:lnTo>
                    <a:pt x="0" y="28817"/>
                  </a:lnTo>
                  <a:lnTo>
                    <a:pt x="2264" y="40034"/>
                  </a:lnTo>
                  <a:lnTo>
                    <a:pt x="8440" y="49194"/>
                  </a:lnTo>
                  <a:lnTo>
                    <a:pt x="17600" y="55370"/>
                  </a:lnTo>
                  <a:lnTo>
                    <a:pt x="28817" y="57635"/>
                  </a:lnTo>
                  <a:lnTo>
                    <a:pt x="40033" y="55370"/>
                  </a:lnTo>
                  <a:lnTo>
                    <a:pt x="49193" y="49194"/>
                  </a:lnTo>
                  <a:lnTo>
                    <a:pt x="55369" y="40034"/>
                  </a:lnTo>
                  <a:lnTo>
                    <a:pt x="57633" y="28817"/>
                  </a:lnTo>
                  <a:lnTo>
                    <a:pt x="55369" y="17600"/>
                  </a:lnTo>
                  <a:lnTo>
                    <a:pt x="49193" y="8440"/>
                  </a:lnTo>
                  <a:lnTo>
                    <a:pt x="40033" y="2264"/>
                  </a:lnTo>
                  <a:lnTo>
                    <a:pt x="28817" y="0"/>
                  </a:lnTo>
                  <a:close/>
                </a:path>
              </a:pathLst>
            </a:custGeom>
            <a:solidFill>
              <a:srgbClr val="18181E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365990" y="2402759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817" y="0"/>
                  </a:moveTo>
                  <a:lnTo>
                    <a:pt x="17600" y="2264"/>
                  </a:lnTo>
                  <a:lnTo>
                    <a:pt x="8440" y="8440"/>
                  </a:lnTo>
                  <a:lnTo>
                    <a:pt x="2264" y="17599"/>
                  </a:lnTo>
                  <a:lnTo>
                    <a:pt x="0" y="28816"/>
                  </a:lnTo>
                  <a:lnTo>
                    <a:pt x="2264" y="40033"/>
                  </a:lnTo>
                  <a:lnTo>
                    <a:pt x="8440" y="49193"/>
                  </a:lnTo>
                  <a:lnTo>
                    <a:pt x="17600" y="55369"/>
                  </a:lnTo>
                  <a:lnTo>
                    <a:pt x="28817" y="57633"/>
                  </a:lnTo>
                  <a:lnTo>
                    <a:pt x="40033" y="55369"/>
                  </a:lnTo>
                  <a:lnTo>
                    <a:pt x="49193" y="49193"/>
                  </a:lnTo>
                  <a:lnTo>
                    <a:pt x="55369" y="40033"/>
                  </a:lnTo>
                  <a:lnTo>
                    <a:pt x="57633" y="28816"/>
                  </a:lnTo>
                  <a:lnTo>
                    <a:pt x="55369" y="17599"/>
                  </a:lnTo>
                  <a:lnTo>
                    <a:pt x="49193" y="8440"/>
                  </a:lnTo>
                  <a:lnTo>
                    <a:pt x="40033" y="2264"/>
                  </a:lnTo>
                  <a:lnTo>
                    <a:pt x="28817" y="0"/>
                  </a:lnTo>
                  <a:close/>
                </a:path>
              </a:pathLst>
            </a:custGeom>
            <a:solidFill>
              <a:srgbClr val="AA40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2501211" y="2373883"/>
            <a:ext cx="286385" cy="294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10"/>
              </a:lnSpc>
              <a:spcBef>
                <a:spcPts val="100"/>
              </a:spcBef>
            </a:pPr>
            <a:r>
              <a:rPr sz="600" spc="-10" dirty="0">
                <a:latin typeface="Tahoma"/>
                <a:cs typeface="Tahoma"/>
              </a:rPr>
              <a:t>APMEA</a:t>
            </a:r>
            <a:endParaRPr sz="600">
              <a:latin typeface="Tahoma"/>
              <a:cs typeface="Tahoma"/>
            </a:endParaRPr>
          </a:p>
          <a:p>
            <a:pPr marL="12700" marR="27940">
              <a:lnSpc>
                <a:spcPts val="700"/>
              </a:lnSpc>
              <a:spcBef>
                <a:spcPts val="25"/>
              </a:spcBef>
            </a:pPr>
            <a:r>
              <a:rPr sz="600" spc="-10" dirty="0">
                <a:latin typeface="Tahoma"/>
                <a:cs typeface="Tahoma"/>
              </a:rPr>
              <a:t>Europe</a:t>
            </a:r>
            <a:r>
              <a:rPr sz="600" spc="500" dirty="0">
                <a:latin typeface="Tahoma"/>
                <a:cs typeface="Tahoma"/>
              </a:rPr>
              <a:t> </a:t>
            </a:r>
            <a:r>
              <a:rPr sz="600" spc="-10" dirty="0">
                <a:latin typeface="Tahoma"/>
                <a:cs typeface="Tahoma"/>
              </a:rPr>
              <a:t>Others</a:t>
            </a:r>
            <a:endParaRPr sz="600">
              <a:latin typeface="Tahoma"/>
              <a:cs typeface="Tahoma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5065462" y="2409240"/>
            <a:ext cx="57785" cy="142240"/>
            <a:chOff x="5065462" y="2409240"/>
            <a:chExt cx="57785" cy="142240"/>
          </a:xfrm>
        </p:grpSpPr>
        <p:sp>
          <p:nvSpPr>
            <p:cNvPr id="54" name="object 54"/>
            <p:cNvSpPr/>
            <p:nvPr/>
          </p:nvSpPr>
          <p:spPr>
            <a:xfrm>
              <a:off x="5065462" y="2493253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816" y="0"/>
                  </a:moveTo>
                  <a:lnTo>
                    <a:pt x="17599" y="2264"/>
                  </a:lnTo>
                  <a:lnTo>
                    <a:pt x="8440" y="8440"/>
                  </a:lnTo>
                  <a:lnTo>
                    <a:pt x="2264" y="17600"/>
                  </a:lnTo>
                  <a:lnTo>
                    <a:pt x="0" y="28817"/>
                  </a:lnTo>
                  <a:lnTo>
                    <a:pt x="2264" y="40033"/>
                  </a:lnTo>
                  <a:lnTo>
                    <a:pt x="8440" y="49193"/>
                  </a:lnTo>
                  <a:lnTo>
                    <a:pt x="17599" y="55369"/>
                  </a:lnTo>
                  <a:lnTo>
                    <a:pt x="28816" y="57633"/>
                  </a:lnTo>
                  <a:lnTo>
                    <a:pt x="40033" y="55369"/>
                  </a:lnTo>
                  <a:lnTo>
                    <a:pt x="49193" y="49193"/>
                  </a:lnTo>
                  <a:lnTo>
                    <a:pt x="55369" y="40033"/>
                  </a:lnTo>
                  <a:lnTo>
                    <a:pt x="57633" y="28817"/>
                  </a:lnTo>
                  <a:lnTo>
                    <a:pt x="55369" y="17600"/>
                  </a:lnTo>
                  <a:lnTo>
                    <a:pt x="49193" y="8440"/>
                  </a:lnTo>
                  <a:lnTo>
                    <a:pt x="40033" y="2264"/>
                  </a:lnTo>
                  <a:lnTo>
                    <a:pt x="28816" y="0"/>
                  </a:lnTo>
                  <a:close/>
                </a:path>
              </a:pathLst>
            </a:custGeom>
            <a:solidFill>
              <a:srgbClr val="1818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065462" y="2409240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816" y="0"/>
                  </a:moveTo>
                  <a:lnTo>
                    <a:pt x="17599" y="2264"/>
                  </a:lnTo>
                  <a:lnTo>
                    <a:pt x="8440" y="8440"/>
                  </a:lnTo>
                  <a:lnTo>
                    <a:pt x="2264" y="17600"/>
                  </a:lnTo>
                  <a:lnTo>
                    <a:pt x="0" y="28817"/>
                  </a:lnTo>
                  <a:lnTo>
                    <a:pt x="2264" y="40033"/>
                  </a:lnTo>
                  <a:lnTo>
                    <a:pt x="8440" y="49193"/>
                  </a:lnTo>
                  <a:lnTo>
                    <a:pt x="17599" y="55369"/>
                  </a:lnTo>
                  <a:lnTo>
                    <a:pt x="28816" y="57633"/>
                  </a:lnTo>
                  <a:lnTo>
                    <a:pt x="40033" y="55369"/>
                  </a:lnTo>
                  <a:lnTo>
                    <a:pt x="49193" y="49193"/>
                  </a:lnTo>
                  <a:lnTo>
                    <a:pt x="55369" y="40033"/>
                  </a:lnTo>
                  <a:lnTo>
                    <a:pt x="57633" y="28817"/>
                  </a:lnTo>
                  <a:lnTo>
                    <a:pt x="55369" y="17600"/>
                  </a:lnTo>
                  <a:lnTo>
                    <a:pt x="49193" y="8440"/>
                  </a:lnTo>
                  <a:lnTo>
                    <a:pt x="40033" y="2264"/>
                  </a:lnTo>
                  <a:lnTo>
                    <a:pt x="28816" y="0"/>
                  </a:lnTo>
                  <a:close/>
                </a:path>
              </a:pathLst>
            </a:custGeom>
            <a:solidFill>
              <a:srgbClr val="AA40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6" name="object 5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3624" y="2953511"/>
            <a:ext cx="51815" cy="67056"/>
          </a:xfrm>
          <a:prstGeom prst="rect">
            <a:avLst/>
          </a:prstGeom>
        </p:spPr>
      </p:pic>
      <p:sp>
        <p:nvSpPr>
          <p:cNvPr id="59" name="object 59"/>
          <p:cNvSpPr txBox="1"/>
          <p:nvPr/>
        </p:nvSpPr>
        <p:spPr>
          <a:xfrm>
            <a:off x="582015" y="3293403"/>
            <a:ext cx="2355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latin typeface="Tahoma"/>
                <a:cs typeface="Tahoma"/>
              </a:rPr>
              <a:t>FY19</a:t>
            </a:r>
            <a:endParaRPr sz="800" dirty="0">
              <a:latin typeface="Tahoma"/>
              <a:cs typeface="Tahom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72107" y="3547116"/>
            <a:ext cx="32107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latin typeface="Tahoma"/>
                <a:cs typeface="Tahoma"/>
              </a:rPr>
              <a:t>FY20</a:t>
            </a:r>
            <a:endParaRPr sz="800" dirty="0">
              <a:latin typeface="Tahoma"/>
              <a:cs typeface="Tahoma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558573" y="3225885"/>
            <a:ext cx="1464945" cy="75565"/>
            <a:chOff x="555398" y="3644454"/>
            <a:chExt cx="1464945" cy="75565"/>
          </a:xfrm>
        </p:grpSpPr>
        <p:sp>
          <p:nvSpPr>
            <p:cNvPr id="64" name="object 64"/>
            <p:cNvSpPr/>
            <p:nvPr/>
          </p:nvSpPr>
          <p:spPr>
            <a:xfrm>
              <a:off x="558573" y="3682128"/>
              <a:ext cx="1388745" cy="1270"/>
            </a:xfrm>
            <a:custGeom>
              <a:avLst/>
              <a:gdLst/>
              <a:ahLst/>
              <a:cxnLst/>
              <a:rect l="l" t="t" r="r" b="b"/>
              <a:pathLst>
                <a:path w="1388745" h="1270">
                  <a:moveTo>
                    <a:pt x="0" y="0"/>
                  </a:moveTo>
                  <a:lnTo>
                    <a:pt x="1388353" y="691"/>
                  </a:lnTo>
                </a:path>
              </a:pathLst>
            </a:custGeom>
            <a:ln w="6350">
              <a:solidFill>
                <a:srgbClr val="8183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44998" y="3644454"/>
              <a:ext cx="75349" cy="75349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572107" y="3455416"/>
            <a:ext cx="1319530" cy="75565"/>
            <a:chOff x="558573" y="3861615"/>
            <a:chExt cx="1319530" cy="75565"/>
          </a:xfrm>
        </p:grpSpPr>
        <p:sp>
          <p:nvSpPr>
            <p:cNvPr id="76" name="object 76"/>
            <p:cNvSpPr/>
            <p:nvPr/>
          </p:nvSpPr>
          <p:spPr>
            <a:xfrm>
              <a:off x="558573" y="3906583"/>
              <a:ext cx="1243330" cy="0"/>
            </a:xfrm>
            <a:custGeom>
              <a:avLst/>
              <a:gdLst/>
              <a:ahLst/>
              <a:cxnLst/>
              <a:rect l="l" t="t" r="r" b="b"/>
              <a:pathLst>
                <a:path w="1243330">
                  <a:moveTo>
                    <a:pt x="0" y="0"/>
                  </a:moveTo>
                  <a:lnTo>
                    <a:pt x="1243140" y="1"/>
                  </a:lnTo>
                </a:path>
              </a:pathLst>
            </a:custGeom>
            <a:ln w="6350">
              <a:solidFill>
                <a:srgbClr val="8183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2146" y="3861615"/>
              <a:ext cx="75349" cy="75349"/>
            </a:xfrm>
            <a:prstGeom prst="rect">
              <a:avLst/>
            </a:prstGeom>
          </p:spPr>
        </p:pic>
      </p:grpSp>
      <p:sp>
        <p:nvSpPr>
          <p:cNvPr id="78" name="object 78"/>
          <p:cNvSpPr txBox="1"/>
          <p:nvPr/>
        </p:nvSpPr>
        <p:spPr>
          <a:xfrm>
            <a:off x="550149" y="2873755"/>
            <a:ext cx="2171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9719EF"/>
                </a:solidFill>
                <a:latin typeface="Tahoma"/>
                <a:cs typeface="Tahoma"/>
              </a:rPr>
              <a:t>Revenue</a:t>
            </a:r>
            <a:r>
              <a:rPr sz="1200" spc="-5" dirty="0">
                <a:solidFill>
                  <a:srgbClr val="9719E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9719EF"/>
                </a:solidFill>
                <a:latin typeface="Tahoma"/>
                <a:cs typeface="Tahoma"/>
              </a:rPr>
              <a:t>from</a:t>
            </a:r>
            <a:r>
              <a:rPr sz="1200" spc="-5" dirty="0">
                <a:solidFill>
                  <a:srgbClr val="9719E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9719EF"/>
                </a:solidFill>
                <a:latin typeface="Tahoma"/>
                <a:cs typeface="Tahoma"/>
              </a:rPr>
              <a:t>Operations</a:t>
            </a:r>
            <a:r>
              <a:rPr sz="1200" spc="-55" dirty="0">
                <a:solidFill>
                  <a:srgbClr val="9719EF"/>
                </a:solidFill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(</a:t>
            </a:r>
            <a:r>
              <a:rPr sz="1100" dirty="0">
                <a:latin typeface="Arial"/>
                <a:cs typeface="Arial"/>
              </a:rPr>
              <a:t>₹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Tahoma"/>
                <a:cs typeface="Tahoma"/>
              </a:rPr>
              <a:t>Bn)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037600" y="3157728"/>
            <a:ext cx="22097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b="1" spc="-20" dirty="0">
                <a:latin typeface="Arial"/>
                <a:cs typeface="Arial"/>
              </a:rPr>
              <a:t>6</a:t>
            </a:r>
            <a:r>
              <a:rPr sz="800" b="1" spc="-20" dirty="0">
                <a:latin typeface="Arial"/>
                <a:cs typeface="Arial"/>
              </a:rPr>
              <a:t>.</a:t>
            </a:r>
            <a:r>
              <a:rPr lang="en-US" sz="800" b="1" spc="-20" dirty="0">
                <a:latin typeface="Arial"/>
                <a:cs typeface="Arial"/>
              </a:rPr>
              <a:t>80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5042408" y="3398521"/>
            <a:ext cx="23876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b="1" spc="-20" dirty="0">
                <a:latin typeface="Arial"/>
                <a:cs typeface="Arial"/>
              </a:rPr>
              <a:t>4</a:t>
            </a:r>
            <a:r>
              <a:rPr sz="800" b="1" spc="-20" dirty="0">
                <a:latin typeface="Arial"/>
                <a:cs typeface="Arial"/>
              </a:rPr>
              <a:t>.</a:t>
            </a:r>
            <a:r>
              <a:rPr lang="en-US" sz="800" b="1" spc="-20" dirty="0">
                <a:latin typeface="Arial"/>
                <a:cs typeface="Arial"/>
              </a:rPr>
              <a:t>76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055666" y="3615980"/>
            <a:ext cx="22542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b="1" spc="-20" dirty="0">
                <a:latin typeface="Arial"/>
                <a:cs typeface="Arial"/>
              </a:rPr>
              <a:t>3</a:t>
            </a:r>
            <a:r>
              <a:rPr sz="800" b="1" spc="-20" dirty="0">
                <a:latin typeface="Arial"/>
                <a:cs typeface="Arial"/>
              </a:rPr>
              <a:t>.</a:t>
            </a:r>
            <a:r>
              <a:rPr lang="en-US" sz="800" b="1" spc="-20" dirty="0">
                <a:latin typeface="Arial"/>
                <a:cs typeface="Arial"/>
              </a:rPr>
              <a:t>50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064306" y="3851267"/>
            <a:ext cx="22923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b="1" spc="-20" dirty="0">
                <a:latin typeface="Arial"/>
                <a:cs typeface="Arial"/>
              </a:rPr>
              <a:t>6</a:t>
            </a:r>
            <a:r>
              <a:rPr sz="800" b="1" spc="-20" dirty="0">
                <a:latin typeface="Arial"/>
                <a:cs typeface="Arial"/>
              </a:rPr>
              <a:t>.</a:t>
            </a:r>
            <a:r>
              <a:rPr lang="en-US" sz="800" b="1" spc="-20" dirty="0">
                <a:latin typeface="Arial"/>
                <a:cs typeface="Arial"/>
              </a:rPr>
              <a:t>39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048145" y="4082488"/>
            <a:ext cx="449408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1" spc="-30" dirty="0">
                <a:solidFill>
                  <a:srgbClr val="AA40F3"/>
                </a:solidFill>
                <a:latin typeface="Trebuchet MS"/>
                <a:cs typeface="Trebuchet MS"/>
              </a:rPr>
              <a:t>11</a:t>
            </a:r>
            <a:r>
              <a:rPr sz="1000" b="1" spc="-30" dirty="0">
                <a:solidFill>
                  <a:srgbClr val="AA40F3"/>
                </a:solidFill>
                <a:latin typeface="Trebuchet MS"/>
                <a:cs typeface="Trebuchet MS"/>
              </a:rPr>
              <a:t>.</a:t>
            </a:r>
            <a:r>
              <a:rPr lang="en-US" sz="1000" b="1" spc="-30" dirty="0">
                <a:solidFill>
                  <a:srgbClr val="AA40F3"/>
                </a:solidFill>
                <a:latin typeface="Trebuchet MS"/>
                <a:cs typeface="Trebuchet MS"/>
              </a:rPr>
              <a:t>05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3744959" y="2834132"/>
            <a:ext cx="10712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AA40F3"/>
                </a:solidFill>
                <a:latin typeface="Tahoma"/>
                <a:cs typeface="Tahoma"/>
              </a:rPr>
              <a:t>Net</a:t>
            </a:r>
            <a:r>
              <a:rPr sz="1100" spc="-40" dirty="0">
                <a:solidFill>
                  <a:srgbClr val="AA40F3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A40F3"/>
                </a:solidFill>
                <a:latin typeface="Tahoma"/>
                <a:cs typeface="Tahoma"/>
              </a:rPr>
              <a:t>Profit</a:t>
            </a:r>
            <a:r>
              <a:rPr sz="1200" spc="15" dirty="0">
                <a:solidFill>
                  <a:srgbClr val="AA40F3"/>
                </a:solidFill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(</a:t>
            </a:r>
            <a:r>
              <a:rPr sz="1100" dirty="0">
                <a:latin typeface="Arial"/>
                <a:cs typeface="Arial"/>
              </a:rPr>
              <a:t>₹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25" dirty="0">
                <a:latin typeface="Tahoma"/>
                <a:cs typeface="Tahoma"/>
              </a:rPr>
              <a:t>Bn)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5763119" y="2824988"/>
            <a:ext cx="2393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0" dirty="0">
                <a:solidFill>
                  <a:srgbClr val="AA40F3"/>
                </a:solidFill>
                <a:latin typeface="Tahoma"/>
                <a:cs typeface="Tahoma"/>
              </a:rPr>
              <a:t>Capital</a:t>
            </a:r>
            <a:r>
              <a:rPr sz="1200" spc="5" dirty="0">
                <a:solidFill>
                  <a:srgbClr val="AA40F3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A40F3"/>
                </a:solidFill>
                <a:latin typeface="Tahoma"/>
                <a:cs typeface="Tahoma"/>
              </a:rPr>
              <a:t>Expenditure</a:t>
            </a:r>
            <a:r>
              <a:rPr sz="1200" spc="5" dirty="0">
                <a:solidFill>
                  <a:srgbClr val="AA40F3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AA40F3"/>
                </a:solidFill>
                <a:latin typeface="Tahoma"/>
                <a:cs typeface="Tahoma"/>
              </a:rPr>
              <a:t>Outflow </a:t>
            </a:r>
            <a:r>
              <a:rPr sz="1100" dirty="0">
                <a:latin typeface="Tahoma"/>
                <a:cs typeface="Tahoma"/>
              </a:rPr>
              <a:t>(</a:t>
            </a:r>
            <a:r>
              <a:rPr sz="1100" dirty="0">
                <a:latin typeface="Arial"/>
                <a:cs typeface="Arial"/>
              </a:rPr>
              <a:t>₹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Tahoma"/>
                <a:cs typeface="Tahoma"/>
              </a:rPr>
              <a:t>Bn)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123" name="object 1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28277" y="1186129"/>
            <a:ext cx="1397233" cy="1393475"/>
          </a:xfrm>
          <a:prstGeom prst="rect">
            <a:avLst/>
          </a:prstGeom>
        </p:spPr>
      </p:pic>
      <p:grpSp>
        <p:nvGrpSpPr>
          <p:cNvPr id="124" name="object 124"/>
          <p:cNvGrpSpPr/>
          <p:nvPr/>
        </p:nvGrpSpPr>
        <p:grpSpPr>
          <a:xfrm>
            <a:off x="661617" y="1183607"/>
            <a:ext cx="1561430" cy="1399258"/>
            <a:chOff x="1054608" y="1283345"/>
            <a:chExt cx="1561430" cy="1399258"/>
          </a:xfrm>
        </p:grpSpPr>
        <p:pic>
          <p:nvPicPr>
            <p:cNvPr id="125" name="object 1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22749" y="1283345"/>
              <a:ext cx="1393289" cy="1399258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4608" y="1941576"/>
              <a:ext cx="262128" cy="265175"/>
            </a:xfrm>
            <a:prstGeom prst="rect">
              <a:avLst/>
            </a:prstGeom>
          </p:spPr>
        </p:pic>
      </p:grpSp>
      <p:sp>
        <p:nvSpPr>
          <p:cNvPr id="142" name="object 8">
            <a:extLst>
              <a:ext uri="{FF2B5EF4-FFF2-40B4-BE49-F238E27FC236}">
                <a16:creationId xmlns:a16="http://schemas.microsoft.com/office/drawing/2014/main" id="{B82435EF-3A10-E07E-F570-CAFC07225D28}"/>
              </a:ext>
            </a:extLst>
          </p:cNvPr>
          <p:cNvSpPr txBox="1"/>
          <p:nvPr/>
        </p:nvSpPr>
        <p:spPr>
          <a:xfrm>
            <a:off x="2341868" y="4131476"/>
            <a:ext cx="43624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1" spc="-10" dirty="0">
                <a:solidFill>
                  <a:srgbClr val="AA40F3"/>
                </a:solidFill>
                <a:latin typeface="Trebuchet MS"/>
                <a:cs typeface="Trebuchet MS"/>
              </a:rPr>
              <a:t>245.68</a:t>
            </a:r>
            <a:endParaRPr sz="1000" dirty="0">
              <a:latin typeface="Trebuchet MS"/>
              <a:cs typeface="Trebuchet M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50ED520-7300-BCDB-B034-E2206DDFEFA9}"/>
              </a:ext>
            </a:extLst>
          </p:cNvPr>
          <p:cNvGrpSpPr/>
          <p:nvPr/>
        </p:nvGrpSpPr>
        <p:grpSpPr>
          <a:xfrm>
            <a:off x="550149" y="3223943"/>
            <a:ext cx="1759527" cy="1224272"/>
            <a:chOff x="550149" y="3224836"/>
            <a:chExt cx="1759527" cy="1224272"/>
          </a:xfrm>
        </p:grpSpPr>
        <p:sp>
          <p:nvSpPr>
            <p:cNvPr id="61" name="object 61"/>
            <p:cNvSpPr txBox="1"/>
            <p:nvPr/>
          </p:nvSpPr>
          <p:spPr>
            <a:xfrm>
              <a:off x="581308" y="3788144"/>
              <a:ext cx="230504" cy="1473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30" dirty="0">
                  <a:latin typeface="Tahoma"/>
                  <a:cs typeface="Tahoma"/>
                </a:rPr>
                <a:t>FY21</a:t>
              </a:r>
              <a:endParaRPr sz="800" dirty="0">
                <a:latin typeface="Tahoma"/>
                <a:cs typeface="Tahoma"/>
              </a:endParaRPr>
            </a:p>
          </p:txBody>
        </p:sp>
        <p:sp>
          <p:nvSpPr>
            <p:cNvPr id="62" name="object 62"/>
            <p:cNvSpPr txBox="1"/>
            <p:nvPr/>
          </p:nvSpPr>
          <p:spPr>
            <a:xfrm>
              <a:off x="584552" y="4008309"/>
              <a:ext cx="313055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30" dirty="0">
                  <a:latin typeface="Tahoma"/>
                  <a:cs typeface="Tahoma"/>
                </a:rPr>
                <a:t>FY22</a:t>
              </a:r>
            </a:p>
          </p:txBody>
        </p:sp>
        <p:grpSp>
          <p:nvGrpSpPr>
            <p:cNvPr id="66" name="object 66"/>
            <p:cNvGrpSpPr/>
            <p:nvPr/>
          </p:nvGrpSpPr>
          <p:grpSpPr>
            <a:xfrm>
              <a:off x="561748" y="3700794"/>
              <a:ext cx="1427480" cy="75565"/>
              <a:chOff x="547038" y="4117873"/>
              <a:chExt cx="1427480" cy="75565"/>
            </a:xfrm>
          </p:grpSpPr>
          <p:sp>
            <p:nvSpPr>
              <p:cNvPr id="67" name="object 67"/>
              <p:cNvSpPr/>
              <p:nvPr/>
            </p:nvSpPr>
            <p:spPr>
              <a:xfrm>
                <a:off x="550213" y="4149241"/>
                <a:ext cx="135128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1351280" h="1904">
                    <a:moveTo>
                      <a:pt x="0" y="1867"/>
                    </a:moveTo>
                    <a:lnTo>
                      <a:pt x="1350862" y="0"/>
                    </a:lnTo>
                  </a:path>
                </a:pathLst>
              </a:custGeom>
              <a:ln w="6350">
                <a:solidFill>
                  <a:srgbClr val="7F7F7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8" name="object 68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898630" y="4117873"/>
                <a:ext cx="75349" cy="75349"/>
              </a:xfrm>
              <a:prstGeom prst="rect">
                <a:avLst/>
              </a:prstGeom>
            </p:spPr>
          </p:pic>
        </p:grpSp>
        <p:sp>
          <p:nvSpPr>
            <p:cNvPr id="143" name="object 62">
              <a:extLst>
                <a:ext uri="{FF2B5EF4-FFF2-40B4-BE49-F238E27FC236}">
                  <a16:creationId xmlns:a16="http://schemas.microsoft.com/office/drawing/2014/main" id="{FE840208-3923-6845-8E2F-360778784F02}"/>
                </a:ext>
              </a:extLst>
            </p:cNvPr>
            <p:cNvSpPr txBox="1"/>
            <p:nvPr/>
          </p:nvSpPr>
          <p:spPr>
            <a:xfrm>
              <a:off x="569513" y="4282396"/>
              <a:ext cx="313055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-20" dirty="0">
                  <a:solidFill>
                    <a:srgbClr val="9719EF"/>
                  </a:solidFill>
                  <a:latin typeface="Trebuchet MS"/>
                  <a:cs typeface="Trebuchet MS"/>
                </a:rPr>
                <a:t>FY2</a:t>
              </a:r>
              <a:r>
                <a:rPr lang="en-US" sz="1000" b="1" spc="-20" dirty="0">
                  <a:solidFill>
                    <a:srgbClr val="9719EF"/>
                  </a:solidFill>
                  <a:latin typeface="Trebuchet MS"/>
                  <a:cs typeface="Trebuchet MS"/>
                </a:rPr>
                <a:t>3</a:t>
              </a:r>
              <a:endParaRPr sz="1000" dirty="0">
                <a:latin typeface="Trebuchet MS"/>
                <a:cs typeface="Trebuchet MS"/>
              </a:endParaRPr>
            </a:p>
          </p:txBody>
        </p:sp>
        <p:grpSp>
          <p:nvGrpSpPr>
            <p:cNvPr id="3" name="object 91">
              <a:extLst>
                <a:ext uri="{FF2B5EF4-FFF2-40B4-BE49-F238E27FC236}">
                  <a16:creationId xmlns:a16="http://schemas.microsoft.com/office/drawing/2014/main" id="{B960E039-2E74-9143-EAD6-982155501998}"/>
                </a:ext>
              </a:extLst>
            </p:cNvPr>
            <p:cNvGrpSpPr/>
            <p:nvPr/>
          </p:nvGrpSpPr>
          <p:grpSpPr>
            <a:xfrm>
              <a:off x="550149" y="3932508"/>
              <a:ext cx="1597303" cy="75349"/>
              <a:chOff x="3271194" y="3131286"/>
              <a:chExt cx="1353185" cy="75565"/>
            </a:xfrm>
          </p:grpSpPr>
          <p:sp>
            <p:nvSpPr>
              <p:cNvPr id="57" name="object 92">
                <a:extLst>
                  <a:ext uri="{FF2B5EF4-FFF2-40B4-BE49-F238E27FC236}">
                    <a16:creationId xmlns:a16="http://schemas.microsoft.com/office/drawing/2014/main" id="{B01B0A6D-02C1-155A-B2A1-844407E68285}"/>
                  </a:ext>
                </a:extLst>
              </p:cNvPr>
              <p:cNvSpPr/>
              <p:nvPr/>
            </p:nvSpPr>
            <p:spPr>
              <a:xfrm>
                <a:off x="3271194" y="3170642"/>
                <a:ext cx="12909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90954">
                    <a:moveTo>
                      <a:pt x="0" y="0"/>
                    </a:moveTo>
                    <a:lnTo>
                      <a:pt x="1290634" y="1"/>
                    </a:lnTo>
                  </a:path>
                </a:pathLst>
              </a:custGeom>
              <a:ln w="6350">
                <a:solidFill>
                  <a:srgbClr val="81838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9" name="object 93">
                <a:extLst>
                  <a:ext uri="{FF2B5EF4-FFF2-40B4-BE49-F238E27FC236}">
                    <a16:creationId xmlns:a16="http://schemas.microsoft.com/office/drawing/2014/main" id="{954896C7-AC49-889E-BC92-9A2358A726E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548847" y="3131286"/>
                <a:ext cx="75349" cy="75349"/>
              </a:xfrm>
              <a:prstGeom prst="rect">
                <a:avLst/>
              </a:prstGeom>
            </p:spPr>
          </p:pic>
        </p:grpSp>
        <p:grpSp>
          <p:nvGrpSpPr>
            <p:cNvPr id="70" name="object 130">
              <a:extLst>
                <a:ext uri="{FF2B5EF4-FFF2-40B4-BE49-F238E27FC236}">
                  <a16:creationId xmlns:a16="http://schemas.microsoft.com/office/drawing/2014/main" id="{A2EF406D-3FA4-6D2F-577E-F9486C56D7BC}"/>
                </a:ext>
              </a:extLst>
            </p:cNvPr>
            <p:cNvGrpSpPr/>
            <p:nvPr/>
          </p:nvGrpSpPr>
          <p:grpSpPr>
            <a:xfrm>
              <a:off x="561748" y="4146926"/>
              <a:ext cx="1747928" cy="126166"/>
              <a:chOff x="3289891" y="4342272"/>
              <a:chExt cx="1005840" cy="75565"/>
            </a:xfrm>
          </p:grpSpPr>
          <p:sp>
            <p:nvSpPr>
              <p:cNvPr id="71" name="object 131">
                <a:extLst>
                  <a:ext uri="{FF2B5EF4-FFF2-40B4-BE49-F238E27FC236}">
                    <a16:creationId xmlns:a16="http://schemas.microsoft.com/office/drawing/2014/main" id="{E544FD6D-F87E-F031-20C0-A94DA43FAB9C}"/>
                  </a:ext>
                </a:extLst>
              </p:cNvPr>
              <p:cNvSpPr/>
              <p:nvPr/>
            </p:nvSpPr>
            <p:spPr>
              <a:xfrm>
                <a:off x="3289891" y="4386168"/>
                <a:ext cx="9309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930910">
                    <a:moveTo>
                      <a:pt x="0" y="0"/>
                    </a:moveTo>
                    <a:lnTo>
                      <a:pt x="930315" y="1"/>
                    </a:lnTo>
                  </a:path>
                </a:pathLst>
              </a:custGeom>
              <a:ln w="25400">
                <a:solidFill>
                  <a:srgbClr val="AA40F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7" name="object 132">
                <a:extLst>
                  <a:ext uri="{FF2B5EF4-FFF2-40B4-BE49-F238E27FC236}">
                    <a16:creationId xmlns:a16="http://schemas.microsoft.com/office/drawing/2014/main" id="{463B3511-4431-1DBD-9509-76BC30F4F75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220056" y="4342272"/>
                <a:ext cx="75349" cy="75349"/>
              </a:xfrm>
              <a:prstGeom prst="rect">
                <a:avLst/>
              </a:prstGeom>
            </p:spPr>
          </p:pic>
        </p:grpSp>
        <p:sp>
          <p:nvSpPr>
            <p:cNvPr id="4" name="object 59">
              <a:extLst>
                <a:ext uri="{FF2B5EF4-FFF2-40B4-BE49-F238E27FC236}">
                  <a16:creationId xmlns:a16="http://schemas.microsoft.com/office/drawing/2014/main" id="{F2EE7603-2FC5-995B-5082-C8F33E8AC861}"/>
                </a:ext>
              </a:extLst>
            </p:cNvPr>
            <p:cNvSpPr txBox="1"/>
            <p:nvPr/>
          </p:nvSpPr>
          <p:spPr>
            <a:xfrm>
              <a:off x="582302" y="3292354"/>
              <a:ext cx="235585" cy="1473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20" dirty="0">
                  <a:latin typeface="Tahoma"/>
                  <a:cs typeface="Tahoma"/>
                </a:rPr>
                <a:t>FY19</a:t>
              </a:r>
              <a:endParaRPr sz="800" dirty="0">
                <a:latin typeface="Tahoma"/>
                <a:cs typeface="Tahoma"/>
              </a:endParaRPr>
            </a:p>
          </p:txBody>
        </p:sp>
        <p:sp>
          <p:nvSpPr>
            <p:cNvPr id="9" name="object 60">
              <a:extLst>
                <a:ext uri="{FF2B5EF4-FFF2-40B4-BE49-F238E27FC236}">
                  <a16:creationId xmlns:a16="http://schemas.microsoft.com/office/drawing/2014/main" id="{B720842E-A036-8968-6630-C0A2E8688729}"/>
                </a:ext>
              </a:extLst>
            </p:cNvPr>
            <p:cNvSpPr txBox="1"/>
            <p:nvPr/>
          </p:nvSpPr>
          <p:spPr>
            <a:xfrm>
              <a:off x="572394" y="3546067"/>
              <a:ext cx="321070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20" dirty="0">
                  <a:latin typeface="Tahoma"/>
                  <a:cs typeface="Tahoma"/>
                </a:rPr>
                <a:t>FY20</a:t>
              </a:r>
              <a:endParaRPr sz="800" dirty="0">
                <a:latin typeface="Tahoma"/>
                <a:cs typeface="Tahoma"/>
              </a:endParaRPr>
            </a:p>
          </p:txBody>
        </p:sp>
        <p:grpSp>
          <p:nvGrpSpPr>
            <p:cNvPr id="58" name="object 63">
              <a:extLst>
                <a:ext uri="{FF2B5EF4-FFF2-40B4-BE49-F238E27FC236}">
                  <a16:creationId xmlns:a16="http://schemas.microsoft.com/office/drawing/2014/main" id="{4F5B144D-F98B-46EC-3869-A6AF2AEBCB25}"/>
                </a:ext>
              </a:extLst>
            </p:cNvPr>
            <p:cNvGrpSpPr/>
            <p:nvPr/>
          </p:nvGrpSpPr>
          <p:grpSpPr>
            <a:xfrm>
              <a:off x="558860" y="3224836"/>
              <a:ext cx="1464945" cy="75565"/>
              <a:chOff x="555398" y="3644454"/>
              <a:chExt cx="1464945" cy="75565"/>
            </a:xfrm>
          </p:grpSpPr>
          <p:sp>
            <p:nvSpPr>
              <p:cNvPr id="72" name="object 64">
                <a:extLst>
                  <a:ext uri="{FF2B5EF4-FFF2-40B4-BE49-F238E27FC236}">
                    <a16:creationId xmlns:a16="http://schemas.microsoft.com/office/drawing/2014/main" id="{D800496B-1C11-042F-6B87-ED52EBB9971E}"/>
                  </a:ext>
                </a:extLst>
              </p:cNvPr>
              <p:cNvSpPr/>
              <p:nvPr/>
            </p:nvSpPr>
            <p:spPr>
              <a:xfrm>
                <a:off x="558573" y="3682128"/>
                <a:ext cx="138874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388745" h="1270">
                    <a:moveTo>
                      <a:pt x="0" y="0"/>
                    </a:moveTo>
                    <a:lnTo>
                      <a:pt x="1388353" y="691"/>
                    </a:lnTo>
                  </a:path>
                </a:pathLst>
              </a:custGeom>
              <a:ln w="6350">
                <a:solidFill>
                  <a:srgbClr val="81838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3" name="object 65">
                <a:extLst>
                  <a:ext uri="{FF2B5EF4-FFF2-40B4-BE49-F238E27FC236}">
                    <a16:creationId xmlns:a16="http://schemas.microsoft.com/office/drawing/2014/main" id="{71B35DC9-ACDD-FDF2-6D5A-3E6CEB0C00C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944998" y="3644454"/>
                <a:ext cx="75349" cy="75349"/>
              </a:xfrm>
              <a:prstGeom prst="rect">
                <a:avLst/>
              </a:prstGeom>
            </p:spPr>
          </p:pic>
        </p:grpSp>
        <p:grpSp>
          <p:nvGrpSpPr>
            <p:cNvPr id="74" name="object 75">
              <a:extLst>
                <a:ext uri="{FF2B5EF4-FFF2-40B4-BE49-F238E27FC236}">
                  <a16:creationId xmlns:a16="http://schemas.microsoft.com/office/drawing/2014/main" id="{B7D41560-1A97-A650-5183-7887A6D4F490}"/>
                </a:ext>
              </a:extLst>
            </p:cNvPr>
            <p:cNvGrpSpPr/>
            <p:nvPr/>
          </p:nvGrpSpPr>
          <p:grpSpPr>
            <a:xfrm>
              <a:off x="572107" y="3454367"/>
              <a:ext cx="1319209" cy="76260"/>
              <a:chOff x="558286" y="3861615"/>
              <a:chExt cx="1319209" cy="76260"/>
            </a:xfrm>
          </p:grpSpPr>
          <p:sp>
            <p:nvSpPr>
              <p:cNvPr id="79" name="object 76">
                <a:extLst>
                  <a:ext uri="{FF2B5EF4-FFF2-40B4-BE49-F238E27FC236}">
                    <a16:creationId xmlns:a16="http://schemas.microsoft.com/office/drawing/2014/main" id="{4B0E42CF-7C9D-AC5B-1727-168A066C159F}"/>
                  </a:ext>
                </a:extLst>
              </p:cNvPr>
              <p:cNvSpPr/>
              <p:nvPr/>
            </p:nvSpPr>
            <p:spPr>
              <a:xfrm>
                <a:off x="558573" y="3906583"/>
                <a:ext cx="12433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43330">
                    <a:moveTo>
                      <a:pt x="0" y="0"/>
                    </a:moveTo>
                    <a:lnTo>
                      <a:pt x="1243140" y="1"/>
                    </a:lnTo>
                  </a:path>
                </a:pathLst>
              </a:custGeom>
              <a:ln w="6350">
                <a:solidFill>
                  <a:srgbClr val="818386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pic>
            <p:nvPicPr>
              <p:cNvPr id="85" name="object 77">
                <a:extLst>
                  <a:ext uri="{FF2B5EF4-FFF2-40B4-BE49-F238E27FC236}">
                    <a16:creationId xmlns:a16="http://schemas.microsoft.com/office/drawing/2014/main" id="{C5F17DB0-2B89-8EA3-D1B9-CFA111F45344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802146" y="3861615"/>
                <a:ext cx="75349" cy="75349"/>
              </a:xfrm>
              <a:prstGeom prst="rect">
                <a:avLst/>
              </a:prstGeom>
            </p:spPr>
          </p:pic>
          <p:sp>
            <p:nvSpPr>
              <p:cNvPr id="178" name="object 76">
                <a:extLst>
                  <a:ext uri="{FF2B5EF4-FFF2-40B4-BE49-F238E27FC236}">
                    <a16:creationId xmlns:a16="http://schemas.microsoft.com/office/drawing/2014/main" id="{2C5AAA6F-9CED-B343-D3E7-F19B3AA71B93}"/>
                  </a:ext>
                </a:extLst>
              </p:cNvPr>
              <p:cNvSpPr/>
              <p:nvPr/>
            </p:nvSpPr>
            <p:spPr>
              <a:xfrm>
                <a:off x="558286" y="3907494"/>
                <a:ext cx="12433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43330">
                    <a:moveTo>
                      <a:pt x="0" y="0"/>
                    </a:moveTo>
                    <a:lnTo>
                      <a:pt x="1243140" y="1"/>
                    </a:lnTo>
                  </a:path>
                </a:pathLst>
              </a:custGeom>
              <a:ln w="6350">
                <a:solidFill>
                  <a:srgbClr val="818386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pic>
            <p:nvPicPr>
              <p:cNvPr id="179" name="object 77">
                <a:extLst>
                  <a:ext uri="{FF2B5EF4-FFF2-40B4-BE49-F238E27FC236}">
                    <a16:creationId xmlns:a16="http://schemas.microsoft.com/office/drawing/2014/main" id="{EB8C8ABE-71BC-4F1C-3EC8-2069C082A4E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801859" y="3862526"/>
                <a:ext cx="75349" cy="75349"/>
              </a:xfrm>
              <a:prstGeom prst="rect">
                <a:avLst/>
              </a:prstGeom>
            </p:spPr>
          </p:pic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47221BD-E14F-9BFB-C041-CDB2D714DE3B}"/>
              </a:ext>
            </a:extLst>
          </p:cNvPr>
          <p:cNvGrpSpPr/>
          <p:nvPr/>
        </p:nvGrpSpPr>
        <p:grpSpPr>
          <a:xfrm>
            <a:off x="3223126" y="3196215"/>
            <a:ext cx="1759526" cy="1224272"/>
            <a:chOff x="550150" y="3224836"/>
            <a:chExt cx="1759526" cy="1224272"/>
          </a:xfrm>
        </p:grpSpPr>
        <p:sp>
          <p:nvSpPr>
            <p:cNvPr id="93" name="object 61">
              <a:extLst>
                <a:ext uri="{FF2B5EF4-FFF2-40B4-BE49-F238E27FC236}">
                  <a16:creationId xmlns:a16="http://schemas.microsoft.com/office/drawing/2014/main" id="{4461BA0B-B47E-D4E2-B656-84DE8D67E9E6}"/>
                </a:ext>
              </a:extLst>
            </p:cNvPr>
            <p:cNvSpPr txBox="1"/>
            <p:nvPr/>
          </p:nvSpPr>
          <p:spPr>
            <a:xfrm>
              <a:off x="581308" y="3788144"/>
              <a:ext cx="230504" cy="1473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30" dirty="0">
                  <a:latin typeface="Tahoma"/>
                  <a:cs typeface="Tahoma"/>
                </a:rPr>
                <a:t>FY21</a:t>
              </a:r>
              <a:endParaRPr sz="800" dirty="0">
                <a:latin typeface="Tahoma"/>
                <a:cs typeface="Tahoma"/>
              </a:endParaRPr>
            </a:p>
          </p:txBody>
        </p:sp>
        <p:sp>
          <p:nvSpPr>
            <p:cNvPr id="104" name="object 62">
              <a:extLst>
                <a:ext uri="{FF2B5EF4-FFF2-40B4-BE49-F238E27FC236}">
                  <a16:creationId xmlns:a16="http://schemas.microsoft.com/office/drawing/2014/main" id="{0AC89771-3954-D2E7-0DC6-FE404F9E074B}"/>
                </a:ext>
              </a:extLst>
            </p:cNvPr>
            <p:cNvSpPr txBox="1"/>
            <p:nvPr/>
          </p:nvSpPr>
          <p:spPr>
            <a:xfrm>
              <a:off x="584552" y="4008309"/>
              <a:ext cx="313055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30" dirty="0">
                  <a:latin typeface="Tahoma"/>
                  <a:cs typeface="Tahoma"/>
                </a:rPr>
                <a:t>FY22</a:t>
              </a:r>
            </a:p>
          </p:txBody>
        </p:sp>
        <p:sp>
          <p:nvSpPr>
            <p:cNvPr id="111" name="object 62">
              <a:extLst>
                <a:ext uri="{FF2B5EF4-FFF2-40B4-BE49-F238E27FC236}">
                  <a16:creationId xmlns:a16="http://schemas.microsoft.com/office/drawing/2014/main" id="{1BE0F70F-4FC8-DF33-78AC-8B744838E453}"/>
                </a:ext>
              </a:extLst>
            </p:cNvPr>
            <p:cNvSpPr txBox="1"/>
            <p:nvPr/>
          </p:nvSpPr>
          <p:spPr>
            <a:xfrm>
              <a:off x="569513" y="4282396"/>
              <a:ext cx="313055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-20" dirty="0">
                  <a:solidFill>
                    <a:srgbClr val="9719EF"/>
                  </a:solidFill>
                  <a:latin typeface="Trebuchet MS"/>
                  <a:cs typeface="Trebuchet MS"/>
                </a:rPr>
                <a:t>FY2</a:t>
              </a:r>
              <a:r>
                <a:rPr lang="en-US" sz="1000" b="1" spc="-20" dirty="0">
                  <a:solidFill>
                    <a:srgbClr val="9719EF"/>
                  </a:solidFill>
                  <a:latin typeface="Trebuchet MS"/>
                  <a:cs typeface="Trebuchet MS"/>
                </a:rPr>
                <a:t>3</a:t>
              </a:r>
              <a:endParaRPr sz="1000" dirty="0">
                <a:latin typeface="Trebuchet MS"/>
                <a:cs typeface="Trebuchet MS"/>
              </a:endParaRPr>
            </a:p>
          </p:txBody>
        </p:sp>
        <p:grpSp>
          <p:nvGrpSpPr>
            <p:cNvPr id="112" name="object 91">
              <a:extLst>
                <a:ext uri="{FF2B5EF4-FFF2-40B4-BE49-F238E27FC236}">
                  <a16:creationId xmlns:a16="http://schemas.microsoft.com/office/drawing/2014/main" id="{80A0C6B0-DDB5-2EB3-FBF7-312C448625CF}"/>
                </a:ext>
              </a:extLst>
            </p:cNvPr>
            <p:cNvGrpSpPr/>
            <p:nvPr/>
          </p:nvGrpSpPr>
          <p:grpSpPr>
            <a:xfrm>
              <a:off x="550150" y="3919000"/>
              <a:ext cx="1396543" cy="98444"/>
              <a:chOff x="3271194" y="3117764"/>
              <a:chExt cx="1183107" cy="98727"/>
            </a:xfrm>
          </p:grpSpPr>
          <p:sp>
            <p:nvSpPr>
              <p:cNvPr id="153" name="object 92">
                <a:extLst>
                  <a:ext uri="{FF2B5EF4-FFF2-40B4-BE49-F238E27FC236}">
                    <a16:creationId xmlns:a16="http://schemas.microsoft.com/office/drawing/2014/main" id="{33D4EC77-FE7A-0C9A-049B-DEE4BB241EEA}"/>
                  </a:ext>
                </a:extLst>
              </p:cNvPr>
              <p:cNvSpPr/>
              <p:nvPr/>
            </p:nvSpPr>
            <p:spPr>
              <a:xfrm>
                <a:off x="3271194" y="3170641"/>
                <a:ext cx="1118614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290954">
                    <a:moveTo>
                      <a:pt x="0" y="0"/>
                    </a:moveTo>
                    <a:lnTo>
                      <a:pt x="1290634" y="1"/>
                    </a:lnTo>
                  </a:path>
                </a:pathLst>
              </a:custGeom>
              <a:ln w="6350">
                <a:solidFill>
                  <a:srgbClr val="818386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pic>
            <p:nvPicPr>
              <p:cNvPr id="154" name="object 93">
                <a:extLst>
                  <a:ext uri="{FF2B5EF4-FFF2-40B4-BE49-F238E27FC236}">
                    <a16:creationId xmlns:a16="http://schemas.microsoft.com/office/drawing/2014/main" id="{981EA4D7-EDF4-A6D7-6C34-90ACD041C7D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378952" y="3117764"/>
                <a:ext cx="75349" cy="75349"/>
              </a:xfrm>
              <a:prstGeom prst="rect">
                <a:avLst/>
              </a:prstGeom>
            </p:spPr>
          </p:pic>
        </p:grpSp>
        <p:grpSp>
          <p:nvGrpSpPr>
            <p:cNvPr id="127" name="object 130">
              <a:extLst>
                <a:ext uri="{FF2B5EF4-FFF2-40B4-BE49-F238E27FC236}">
                  <a16:creationId xmlns:a16="http://schemas.microsoft.com/office/drawing/2014/main" id="{3D5D46C1-0ADC-EFD5-E12A-0A471C1F99B3}"/>
                </a:ext>
              </a:extLst>
            </p:cNvPr>
            <p:cNvGrpSpPr/>
            <p:nvPr/>
          </p:nvGrpSpPr>
          <p:grpSpPr>
            <a:xfrm>
              <a:off x="561748" y="4146926"/>
              <a:ext cx="1747928" cy="126166"/>
              <a:chOff x="3289891" y="4342272"/>
              <a:chExt cx="1005840" cy="75565"/>
            </a:xfrm>
          </p:grpSpPr>
          <p:sp>
            <p:nvSpPr>
              <p:cNvPr id="151" name="object 131">
                <a:extLst>
                  <a:ext uri="{FF2B5EF4-FFF2-40B4-BE49-F238E27FC236}">
                    <a16:creationId xmlns:a16="http://schemas.microsoft.com/office/drawing/2014/main" id="{213424BE-ABEB-9211-E95C-2C0C237A0699}"/>
                  </a:ext>
                </a:extLst>
              </p:cNvPr>
              <p:cNvSpPr/>
              <p:nvPr/>
            </p:nvSpPr>
            <p:spPr>
              <a:xfrm>
                <a:off x="3289891" y="4386168"/>
                <a:ext cx="9309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930910">
                    <a:moveTo>
                      <a:pt x="0" y="0"/>
                    </a:moveTo>
                    <a:lnTo>
                      <a:pt x="930315" y="1"/>
                    </a:lnTo>
                  </a:path>
                </a:pathLst>
              </a:custGeom>
              <a:ln w="25400">
                <a:solidFill>
                  <a:srgbClr val="AA40F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52" name="object 132">
                <a:extLst>
                  <a:ext uri="{FF2B5EF4-FFF2-40B4-BE49-F238E27FC236}">
                    <a16:creationId xmlns:a16="http://schemas.microsoft.com/office/drawing/2014/main" id="{7BB17A22-E64F-5E4D-A86E-3F33ADEC09D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220056" y="4342272"/>
                <a:ext cx="75349" cy="75349"/>
              </a:xfrm>
              <a:prstGeom prst="rect">
                <a:avLst/>
              </a:prstGeom>
            </p:spPr>
          </p:pic>
        </p:grpSp>
        <p:sp>
          <p:nvSpPr>
            <p:cNvPr id="128" name="object 59">
              <a:extLst>
                <a:ext uri="{FF2B5EF4-FFF2-40B4-BE49-F238E27FC236}">
                  <a16:creationId xmlns:a16="http://schemas.microsoft.com/office/drawing/2014/main" id="{FC0A6830-5B89-5EA6-0B15-D5FE9BB0DB9F}"/>
                </a:ext>
              </a:extLst>
            </p:cNvPr>
            <p:cNvSpPr txBox="1"/>
            <p:nvPr/>
          </p:nvSpPr>
          <p:spPr>
            <a:xfrm>
              <a:off x="582302" y="3292354"/>
              <a:ext cx="235585" cy="1473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20" dirty="0">
                  <a:latin typeface="Tahoma"/>
                  <a:cs typeface="Tahoma"/>
                </a:rPr>
                <a:t>FY19</a:t>
              </a:r>
              <a:endParaRPr sz="800" dirty="0">
                <a:latin typeface="Tahoma"/>
                <a:cs typeface="Tahoma"/>
              </a:endParaRPr>
            </a:p>
          </p:txBody>
        </p:sp>
        <p:sp>
          <p:nvSpPr>
            <p:cNvPr id="129" name="object 60">
              <a:extLst>
                <a:ext uri="{FF2B5EF4-FFF2-40B4-BE49-F238E27FC236}">
                  <a16:creationId xmlns:a16="http://schemas.microsoft.com/office/drawing/2014/main" id="{BD9FBBDB-991D-3551-85C4-250CAB6D927B}"/>
                </a:ext>
              </a:extLst>
            </p:cNvPr>
            <p:cNvSpPr txBox="1"/>
            <p:nvPr/>
          </p:nvSpPr>
          <p:spPr>
            <a:xfrm>
              <a:off x="572394" y="3546067"/>
              <a:ext cx="321070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20" dirty="0">
                  <a:latin typeface="Tahoma"/>
                  <a:cs typeface="Tahoma"/>
                </a:rPr>
                <a:t>FY20</a:t>
              </a:r>
              <a:endParaRPr sz="800" dirty="0">
                <a:latin typeface="Tahoma"/>
                <a:cs typeface="Tahoma"/>
              </a:endParaRPr>
            </a:p>
          </p:txBody>
        </p:sp>
        <p:grpSp>
          <p:nvGrpSpPr>
            <p:cNvPr id="144" name="object 63">
              <a:extLst>
                <a:ext uri="{FF2B5EF4-FFF2-40B4-BE49-F238E27FC236}">
                  <a16:creationId xmlns:a16="http://schemas.microsoft.com/office/drawing/2014/main" id="{1B99FF87-0A2B-7BDB-FC68-47E6543C58B2}"/>
                </a:ext>
              </a:extLst>
            </p:cNvPr>
            <p:cNvGrpSpPr/>
            <p:nvPr/>
          </p:nvGrpSpPr>
          <p:grpSpPr>
            <a:xfrm>
              <a:off x="558860" y="3224836"/>
              <a:ext cx="1464945" cy="75565"/>
              <a:chOff x="555398" y="3644454"/>
              <a:chExt cx="1464945" cy="75565"/>
            </a:xfrm>
          </p:grpSpPr>
          <p:sp>
            <p:nvSpPr>
              <p:cNvPr id="149" name="object 64">
                <a:extLst>
                  <a:ext uri="{FF2B5EF4-FFF2-40B4-BE49-F238E27FC236}">
                    <a16:creationId xmlns:a16="http://schemas.microsoft.com/office/drawing/2014/main" id="{E07ABF9A-138B-F9C7-3088-37AC3ABF6686}"/>
                  </a:ext>
                </a:extLst>
              </p:cNvPr>
              <p:cNvSpPr/>
              <p:nvPr/>
            </p:nvSpPr>
            <p:spPr>
              <a:xfrm>
                <a:off x="558573" y="3682128"/>
                <a:ext cx="1388745" cy="1270"/>
              </a:xfrm>
              <a:custGeom>
                <a:avLst/>
                <a:gdLst/>
                <a:ahLst/>
                <a:cxnLst/>
                <a:rect l="l" t="t" r="r" b="b"/>
                <a:pathLst>
                  <a:path w="1388745" h="1270">
                    <a:moveTo>
                      <a:pt x="0" y="0"/>
                    </a:moveTo>
                    <a:lnTo>
                      <a:pt x="1388353" y="691"/>
                    </a:lnTo>
                  </a:path>
                </a:pathLst>
              </a:custGeom>
              <a:ln w="6350">
                <a:solidFill>
                  <a:srgbClr val="81838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50" name="object 65">
                <a:extLst>
                  <a:ext uri="{FF2B5EF4-FFF2-40B4-BE49-F238E27FC236}">
                    <a16:creationId xmlns:a16="http://schemas.microsoft.com/office/drawing/2014/main" id="{0D2D48CC-ECF1-7ED2-5C42-190C15E5AEF4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944998" y="3644454"/>
                <a:ext cx="75349" cy="75349"/>
              </a:xfrm>
              <a:prstGeom prst="rect">
                <a:avLst/>
              </a:prstGeom>
            </p:spPr>
          </p:pic>
        </p:grpSp>
        <p:grpSp>
          <p:nvGrpSpPr>
            <p:cNvPr id="145" name="object 75">
              <a:extLst>
                <a:ext uri="{FF2B5EF4-FFF2-40B4-BE49-F238E27FC236}">
                  <a16:creationId xmlns:a16="http://schemas.microsoft.com/office/drawing/2014/main" id="{A90C28E5-7ABD-AD67-6B76-2CE88909F52D}"/>
                </a:ext>
              </a:extLst>
            </p:cNvPr>
            <p:cNvGrpSpPr/>
            <p:nvPr/>
          </p:nvGrpSpPr>
          <p:grpSpPr>
            <a:xfrm>
              <a:off x="572394" y="3450253"/>
              <a:ext cx="1151849" cy="94800"/>
              <a:chOff x="558573" y="3857501"/>
              <a:chExt cx="1151849" cy="94800"/>
            </a:xfrm>
          </p:grpSpPr>
          <p:sp>
            <p:nvSpPr>
              <p:cNvPr id="146" name="object 76">
                <a:extLst>
                  <a:ext uri="{FF2B5EF4-FFF2-40B4-BE49-F238E27FC236}">
                    <a16:creationId xmlns:a16="http://schemas.microsoft.com/office/drawing/2014/main" id="{A8165364-4F74-60A8-C8E1-DB1C609448C5}"/>
                  </a:ext>
                </a:extLst>
              </p:cNvPr>
              <p:cNvSpPr/>
              <p:nvPr/>
            </p:nvSpPr>
            <p:spPr>
              <a:xfrm>
                <a:off x="558573" y="3906582"/>
                <a:ext cx="1076500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1243330">
                    <a:moveTo>
                      <a:pt x="0" y="0"/>
                    </a:moveTo>
                    <a:lnTo>
                      <a:pt x="1243140" y="1"/>
                    </a:lnTo>
                  </a:path>
                </a:pathLst>
              </a:custGeom>
              <a:ln w="6350">
                <a:solidFill>
                  <a:srgbClr val="818386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pic>
            <p:nvPicPr>
              <p:cNvPr id="148" name="object 77">
                <a:extLst>
                  <a:ext uri="{FF2B5EF4-FFF2-40B4-BE49-F238E27FC236}">
                    <a16:creationId xmlns:a16="http://schemas.microsoft.com/office/drawing/2014/main" id="{83AE7376-EE88-68F5-FCDE-698F140D366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635073" y="3857501"/>
                <a:ext cx="75349" cy="75349"/>
              </a:xfrm>
              <a:prstGeom prst="rect">
                <a:avLst/>
              </a:prstGeom>
            </p:spPr>
          </p:pic>
        </p:grp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CD5FB442-6CCD-5118-B757-D17AADAB7202}"/>
              </a:ext>
            </a:extLst>
          </p:cNvPr>
          <p:cNvGrpSpPr/>
          <p:nvPr/>
        </p:nvGrpSpPr>
        <p:grpSpPr>
          <a:xfrm>
            <a:off x="5951853" y="3192763"/>
            <a:ext cx="1741995" cy="1214055"/>
            <a:chOff x="550148" y="3235053"/>
            <a:chExt cx="1741995" cy="1214055"/>
          </a:xfrm>
        </p:grpSpPr>
        <p:sp>
          <p:nvSpPr>
            <p:cNvPr id="158" name="object 61">
              <a:extLst>
                <a:ext uri="{FF2B5EF4-FFF2-40B4-BE49-F238E27FC236}">
                  <a16:creationId xmlns:a16="http://schemas.microsoft.com/office/drawing/2014/main" id="{D24D7B1C-5FC9-70DB-30E5-9747E5EDF4C5}"/>
                </a:ext>
              </a:extLst>
            </p:cNvPr>
            <p:cNvSpPr txBox="1"/>
            <p:nvPr/>
          </p:nvSpPr>
          <p:spPr>
            <a:xfrm>
              <a:off x="581308" y="3788144"/>
              <a:ext cx="230504" cy="1473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30" dirty="0">
                  <a:latin typeface="Tahoma"/>
                  <a:cs typeface="Tahoma"/>
                </a:rPr>
                <a:t>FY21</a:t>
              </a:r>
              <a:endParaRPr sz="800" dirty="0">
                <a:latin typeface="Tahoma"/>
                <a:cs typeface="Tahoma"/>
              </a:endParaRPr>
            </a:p>
          </p:txBody>
        </p:sp>
        <p:sp>
          <p:nvSpPr>
            <p:cNvPr id="159" name="object 62">
              <a:extLst>
                <a:ext uri="{FF2B5EF4-FFF2-40B4-BE49-F238E27FC236}">
                  <a16:creationId xmlns:a16="http://schemas.microsoft.com/office/drawing/2014/main" id="{EBFCA162-A475-47F3-D82A-FB52076CDB7F}"/>
                </a:ext>
              </a:extLst>
            </p:cNvPr>
            <p:cNvSpPr txBox="1"/>
            <p:nvPr/>
          </p:nvSpPr>
          <p:spPr>
            <a:xfrm>
              <a:off x="584552" y="4008309"/>
              <a:ext cx="313055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30" dirty="0">
                  <a:latin typeface="Tahoma"/>
                  <a:cs typeface="Tahoma"/>
                </a:rPr>
                <a:t>FY22</a:t>
              </a:r>
            </a:p>
          </p:txBody>
        </p:sp>
        <p:grpSp>
          <p:nvGrpSpPr>
            <p:cNvPr id="160" name="object 66">
              <a:extLst>
                <a:ext uri="{FF2B5EF4-FFF2-40B4-BE49-F238E27FC236}">
                  <a16:creationId xmlns:a16="http://schemas.microsoft.com/office/drawing/2014/main" id="{F931DFCC-50EC-1178-650D-6CDAF6CD55EC}"/>
                </a:ext>
              </a:extLst>
            </p:cNvPr>
            <p:cNvGrpSpPr/>
            <p:nvPr/>
          </p:nvGrpSpPr>
          <p:grpSpPr>
            <a:xfrm>
              <a:off x="564923" y="3700794"/>
              <a:ext cx="1423766" cy="75349"/>
              <a:chOff x="550213" y="4117873"/>
              <a:chExt cx="1423766" cy="75349"/>
            </a:xfrm>
          </p:grpSpPr>
          <p:sp>
            <p:nvSpPr>
              <p:cNvPr id="176" name="object 67">
                <a:extLst>
                  <a:ext uri="{FF2B5EF4-FFF2-40B4-BE49-F238E27FC236}">
                    <a16:creationId xmlns:a16="http://schemas.microsoft.com/office/drawing/2014/main" id="{8A7CF923-23E2-9BB4-734B-F37DEFEDDB8B}"/>
                  </a:ext>
                </a:extLst>
              </p:cNvPr>
              <p:cNvSpPr/>
              <p:nvPr/>
            </p:nvSpPr>
            <p:spPr>
              <a:xfrm>
                <a:off x="550213" y="4149241"/>
                <a:ext cx="1351280" cy="1905"/>
              </a:xfrm>
              <a:custGeom>
                <a:avLst/>
                <a:gdLst/>
                <a:ahLst/>
                <a:cxnLst/>
                <a:rect l="l" t="t" r="r" b="b"/>
                <a:pathLst>
                  <a:path w="1351280" h="1904">
                    <a:moveTo>
                      <a:pt x="0" y="1867"/>
                    </a:moveTo>
                    <a:lnTo>
                      <a:pt x="1350862" y="0"/>
                    </a:lnTo>
                  </a:path>
                </a:pathLst>
              </a:custGeom>
              <a:ln w="6350">
                <a:solidFill>
                  <a:srgbClr val="7F7F7F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pic>
            <p:nvPicPr>
              <p:cNvPr id="177" name="object 68">
                <a:extLst>
                  <a:ext uri="{FF2B5EF4-FFF2-40B4-BE49-F238E27FC236}">
                    <a16:creationId xmlns:a16="http://schemas.microsoft.com/office/drawing/2014/main" id="{52FBDB4C-7972-811B-A64C-46AF952C7B47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898630" y="4117873"/>
                <a:ext cx="75349" cy="75349"/>
              </a:xfrm>
              <a:prstGeom prst="rect">
                <a:avLst/>
              </a:prstGeom>
            </p:spPr>
          </p:pic>
        </p:grpSp>
        <p:sp>
          <p:nvSpPr>
            <p:cNvPr id="161" name="object 62">
              <a:extLst>
                <a:ext uri="{FF2B5EF4-FFF2-40B4-BE49-F238E27FC236}">
                  <a16:creationId xmlns:a16="http://schemas.microsoft.com/office/drawing/2014/main" id="{F1F3D8D0-CD10-ECE5-5CCF-E2CB50DDABC7}"/>
                </a:ext>
              </a:extLst>
            </p:cNvPr>
            <p:cNvSpPr txBox="1"/>
            <p:nvPr/>
          </p:nvSpPr>
          <p:spPr>
            <a:xfrm>
              <a:off x="569513" y="4282396"/>
              <a:ext cx="313055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1" spc="-20" dirty="0">
                  <a:solidFill>
                    <a:srgbClr val="9719EF"/>
                  </a:solidFill>
                  <a:latin typeface="Trebuchet MS"/>
                  <a:cs typeface="Trebuchet MS"/>
                </a:rPr>
                <a:t>FY2</a:t>
              </a:r>
              <a:r>
                <a:rPr lang="en-US" sz="1000" b="1" spc="-20" dirty="0">
                  <a:solidFill>
                    <a:srgbClr val="9719EF"/>
                  </a:solidFill>
                  <a:latin typeface="Trebuchet MS"/>
                  <a:cs typeface="Trebuchet MS"/>
                </a:rPr>
                <a:t>3</a:t>
              </a:r>
              <a:endParaRPr sz="1000" dirty="0">
                <a:latin typeface="Trebuchet MS"/>
                <a:cs typeface="Trebuchet MS"/>
              </a:endParaRPr>
            </a:p>
          </p:txBody>
        </p:sp>
        <p:grpSp>
          <p:nvGrpSpPr>
            <p:cNvPr id="162" name="object 91">
              <a:extLst>
                <a:ext uri="{FF2B5EF4-FFF2-40B4-BE49-F238E27FC236}">
                  <a16:creationId xmlns:a16="http://schemas.microsoft.com/office/drawing/2014/main" id="{F07C8BCD-E9F2-D11C-6398-FD9D9E318DC1}"/>
                </a:ext>
              </a:extLst>
            </p:cNvPr>
            <p:cNvGrpSpPr/>
            <p:nvPr/>
          </p:nvGrpSpPr>
          <p:grpSpPr>
            <a:xfrm>
              <a:off x="550148" y="3932523"/>
              <a:ext cx="1597088" cy="75134"/>
              <a:chOff x="3271193" y="3131286"/>
              <a:chExt cx="1353003" cy="75349"/>
            </a:xfrm>
          </p:grpSpPr>
          <p:sp>
            <p:nvSpPr>
              <p:cNvPr id="174" name="object 92">
                <a:extLst>
                  <a:ext uri="{FF2B5EF4-FFF2-40B4-BE49-F238E27FC236}">
                    <a16:creationId xmlns:a16="http://schemas.microsoft.com/office/drawing/2014/main" id="{A53B6EBA-2021-FB92-EF83-64031ED894B0}"/>
                  </a:ext>
                </a:extLst>
              </p:cNvPr>
              <p:cNvSpPr/>
              <p:nvPr/>
            </p:nvSpPr>
            <p:spPr>
              <a:xfrm>
                <a:off x="3271193" y="3170645"/>
                <a:ext cx="12909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90954">
                    <a:moveTo>
                      <a:pt x="0" y="0"/>
                    </a:moveTo>
                    <a:lnTo>
                      <a:pt x="1290634" y="1"/>
                    </a:lnTo>
                  </a:path>
                </a:pathLst>
              </a:custGeom>
              <a:ln w="6350">
                <a:solidFill>
                  <a:srgbClr val="818386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pic>
            <p:nvPicPr>
              <p:cNvPr id="175" name="object 93">
                <a:extLst>
                  <a:ext uri="{FF2B5EF4-FFF2-40B4-BE49-F238E27FC236}">
                    <a16:creationId xmlns:a16="http://schemas.microsoft.com/office/drawing/2014/main" id="{950A4E47-FDA8-55BF-F7D6-E64F9014A00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548847" y="3131286"/>
                <a:ext cx="75349" cy="75349"/>
              </a:xfrm>
              <a:prstGeom prst="rect">
                <a:avLst/>
              </a:prstGeom>
            </p:spPr>
          </p:pic>
        </p:grpSp>
        <p:grpSp>
          <p:nvGrpSpPr>
            <p:cNvPr id="163" name="object 130">
              <a:extLst>
                <a:ext uri="{FF2B5EF4-FFF2-40B4-BE49-F238E27FC236}">
                  <a16:creationId xmlns:a16="http://schemas.microsoft.com/office/drawing/2014/main" id="{79651BCA-FE58-FA1E-8032-EF3E6D7BE993}"/>
                </a:ext>
              </a:extLst>
            </p:cNvPr>
            <p:cNvGrpSpPr/>
            <p:nvPr/>
          </p:nvGrpSpPr>
          <p:grpSpPr>
            <a:xfrm>
              <a:off x="561748" y="4146560"/>
              <a:ext cx="1283498" cy="119379"/>
              <a:chOff x="3289891" y="4342051"/>
              <a:chExt cx="738585" cy="71500"/>
            </a:xfrm>
          </p:grpSpPr>
          <p:sp>
            <p:nvSpPr>
              <p:cNvPr id="172" name="object 131">
                <a:extLst>
                  <a:ext uri="{FF2B5EF4-FFF2-40B4-BE49-F238E27FC236}">
                    <a16:creationId xmlns:a16="http://schemas.microsoft.com/office/drawing/2014/main" id="{93B3948C-6FC2-D50C-80E3-93E5502F235B}"/>
                  </a:ext>
                </a:extLst>
              </p:cNvPr>
              <p:cNvSpPr/>
              <p:nvPr/>
            </p:nvSpPr>
            <p:spPr>
              <a:xfrm>
                <a:off x="3289891" y="4386167"/>
                <a:ext cx="678149" cy="27383"/>
              </a:xfrm>
              <a:custGeom>
                <a:avLst/>
                <a:gdLst/>
                <a:ahLst/>
                <a:cxnLst/>
                <a:rect l="l" t="t" r="r" b="b"/>
                <a:pathLst>
                  <a:path w="930910">
                    <a:moveTo>
                      <a:pt x="0" y="0"/>
                    </a:moveTo>
                    <a:lnTo>
                      <a:pt x="930315" y="1"/>
                    </a:lnTo>
                  </a:path>
                </a:pathLst>
              </a:custGeom>
              <a:ln w="25400">
                <a:solidFill>
                  <a:srgbClr val="AA40F3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pic>
            <p:nvPicPr>
              <p:cNvPr id="173" name="object 132">
                <a:extLst>
                  <a:ext uri="{FF2B5EF4-FFF2-40B4-BE49-F238E27FC236}">
                    <a16:creationId xmlns:a16="http://schemas.microsoft.com/office/drawing/2014/main" id="{ABAACE48-E162-5A3D-20D2-230F1CC1FA3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968040" y="4342051"/>
                <a:ext cx="60436" cy="71500"/>
              </a:xfrm>
              <a:prstGeom prst="rect">
                <a:avLst/>
              </a:prstGeom>
            </p:spPr>
          </p:pic>
        </p:grpSp>
        <p:sp>
          <p:nvSpPr>
            <p:cNvPr id="164" name="object 59">
              <a:extLst>
                <a:ext uri="{FF2B5EF4-FFF2-40B4-BE49-F238E27FC236}">
                  <a16:creationId xmlns:a16="http://schemas.microsoft.com/office/drawing/2014/main" id="{9F98F35A-9EE6-8ABE-F8A7-E50C7EB53EEF}"/>
                </a:ext>
              </a:extLst>
            </p:cNvPr>
            <p:cNvSpPr txBox="1"/>
            <p:nvPr/>
          </p:nvSpPr>
          <p:spPr>
            <a:xfrm>
              <a:off x="582302" y="3292354"/>
              <a:ext cx="235585" cy="1473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20" dirty="0">
                  <a:latin typeface="Tahoma"/>
                  <a:cs typeface="Tahoma"/>
                </a:rPr>
                <a:t>FY19</a:t>
              </a:r>
              <a:endParaRPr sz="800" dirty="0">
                <a:latin typeface="Tahoma"/>
                <a:cs typeface="Tahoma"/>
              </a:endParaRPr>
            </a:p>
          </p:txBody>
        </p:sp>
        <p:sp>
          <p:nvSpPr>
            <p:cNvPr id="165" name="object 60">
              <a:extLst>
                <a:ext uri="{FF2B5EF4-FFF2-40B4-BE49-F238E27FC236}">
                  <a16:creationId xmlns:a16="http://schemas.microsoft.com/office/drawing/2014/main" id="{ADC37400-8A23-84C9-0DA6-EC398609C21A}"/>
                </a:ext>
              </a:extLst>
            </p:cNvPr>
            <p:cNvSpPr txBox="1"/>
            <p:nvPr/>
          </p:nvSpPr>
          <p:spPr>
            <a:xfrm>
              <a:off x="572394" y="3546067"/>
              <a:ext cx="321070" cy="1359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-20" dirty="0">
                  <a:latin typeface="Tahoma"/>
                  <a:cs typeface="Tahoma"/>
                </a:rPr>
                <a:t>FY20</a:t>
              </a:r>
              <a:endParaRPr sz="800" dirty="0">
                <a:latin typeface="Tahoma"/>
                <a:cs typeface="Tahoma"/>
              </a:endParaRPr>
            </a:p>
          </p:txBody>
        </p:sp>
        <p:pic>
          <p:nvPicPr>
            <p:cNvPr id="171" name="object 65">
              <a:extLst>
                <a:ext uri="{FF2B5EF4-FFF2-40B4-BE49-F238E27FC236}">
                  <a16:creationId xmlns:a16="http://schemas.microsoft.com/office/drawing/2014/main" id="{1E4A2E1D-5942-351E-3785-5E2DDA37740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98260" y="3235053"/>
              <a:ext cx="75349" cy="75349"/>
            </a:xfrm>
            <a:prstGeom prst="rect">
              <a:avLst/>
            </a:prstGeom>
          </p:spPr>
        </p:pic>
        <p:grpSp>
          <p:nvGrpSpPr>
            <p:cNvPr id="167" name="object 75">
              <a:extLst>
                <a:ext uri="{FF2B5EF4-FFF2-40B4-BE49-F238E27FC236}">
                  <a16:creationId xmlns:a16="http://schemas.microsoft.com/office/drawing/2014/main" id="{4926DA25-E0E0-87D4-9AF6-63A297516325}"/>
                </a:ext>
              </a:extLst>
            </p:cNvPr>
            <p:cNvGrpSpPr/>
            <p:nvPr/>
          </p:nvGrpSpPr>
          <p:grpSpPr>
            <a:xfrm>
              <a:off x="569513" y="3463922"/>
              <a:ext cx="1722630" cy="77560"/>
              <a:chOff x="555692" y="3871170"/>
              <a:chExt cx="1722630" cy="77560"/>
            </a:xfrm>
          </p:grpSpPr>
          <p:sp>
            <p:nvSpPr>
              <p:cNvPr id="168" name="object 76">
                <a:extLst>
                  <a:ext uri="{FF2B5EF4-FFF2-40B4-BE49-F238E27FC236}">
                    <a16:creationId xmlns:a16="http://schemas.microsoft.com/office/drawing/2014/main" id="{30502A58-4914-8BA7-92A9-66992904CB4D}"/>
                  </a:ext>
                </a:extLst>
              </p:cNvPr>
              <p:cNvSpPr/>
              <p:nvPr/>
            </p:nvSpPr>
            <p:spPr>
              <a:xfrm>
                <a:off x="555692" y="3903011"/>
                <a:ext cx="1654292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1243330">
                    <a:moveTo>
                      <a:pt x="0" y="0"/>
                    </a:moveTo>
                    <a:lnTo>
                      <a:pt x="1243140" y="1"/>
                    </a:lnTo>
                  </a:path>
                </a:pathLst>
              </a:custGeom>
              <a:ln w="6350">
                <a:solidFill>
                  <a:srgbClr val="81838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9" name="object 77">
                <a:extLst>
                  <a:ext uri="{FF2B5EF4-FFF2-40B4-BE49-F238E27FC236}">
                    <a16:creationId xmlns:a16="http://schemas.microsoft.com/office/drawing/2014/main" id="{20003CB1-B4FA-2095-B904-69E8E387088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202973" y="3871170"/>
                <a:ext cx="75349" cy="75349"/>
              </a:xfrm>
              <a:prstGeom prst="rect">
                <a:avLst/>
              </a:prstGeom>
            </p:spPr>
          </p:pic>
        </p:grpSp>
      </p:grpSp>
      <p:sp>
        <p:nvSpPr>
          <p:cNvPr id="180" name="object 76">
            <a:extLst>
              <a:ext uri="{FF2B5EF4-FFF2-40B4-BE49-F238E27FC236}">
                <a16:creationId xmlns:a16="http://schemas.microsoft.com/office/drawing/2014/main" id="{24F0FFDC-0989-7ED1-B465-E60E6BCB8494}"/>
              </a:ext>
            </a:extLst>
          </p:cNvPr>
          <p:cNvSpPr/>
          <p:nvPr/>
        </p:nvSpPr>
        <p:spPr>
          <a:xfrm>
            <a:off x="3254284" y="3681110"/>
            <a:ext cx="1002364" cy="54250"/>
          </a:xfrm>
          <a:custGeom>
            <a:avLst/>
            <a:gdLst/>
            <a:ahLst/>
            <a:cxnLst/>
            <a:rect l="l" t="t" r="r" b="b"/>
            <a:pathLst>
              <a:path w="1243330">
                <a:moveTo>
                  <a:pt x="0" y="0"/>
                </a:moveTo>
                <a:lnTo>
                  <a:pt x="1243140" y="1"/>
                </a:lnTo>
              </a:path>
            </a:pathLst>
          </a:custGeom>
          <a:ln w="6350">
            <a:solidFill>
              <a:srgbClr val="81838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81" name="object 77">
            <a:extLst>
              <a:ext uri="{FF2B5EF4-FFF2-40B4-BE49-F238E27FC236}">
                <a16:creationId xmlns:a16="http://schemas.microsoft.com/office/drawing/2014/main" id="{0DA8F4CB-E425-30A3-4391-FFE317A8C5E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55944" y="3652011"/>
            <a:ext cx="65926" cy="52714"/>
          </a:xfrm>
          <a:prstGeom prst="rect">
            <a:avLst/>
          </a:prstGeom>
        </p:spPr>
      </p:pic>
      <p:sp>
        <p:nvSpPr>
          <p:cNvPr id="182" name="object 13">
            <a:extLst>
              <a:ext uri="{FF2B5EF4-FFF2-40B4-BE49-F238E27FC236}">
                <a16:creationId xmlns:a16="http://schemas.microsoft.com/office/drawing/2014/main" id="{255A47E0-3AA7-716D-A02B-CEA9DC159B4C}"/>
              </a:ext>
            </a:extLst>
          </p:cNvPr>
          <p:cNvSpPr txBox="1"/>
          <p:nvPr/>
        </p:nvSpPr>
        <p:spPr>
          <a:xfrm>
            <a:off x="7908247" y="3856910"/>
            <a:ext cx="25654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35" dirty="0">
                <a:latin typeface="Arial"/>
                <a:cs typeface="Arial"/>
              </a:rPr>
              <a:t>1</a:t>
            </a:r>
            <a:r>
              <a:rPr lang="en-US" sz="800" b="1" spc="-35" dirty="0">
                <a:latin typeface="Arial"/>
                <a:cs typeface="Arial"/>
              </a:rPr>
              <a:t>8</a:t>
            </a:r>
            <a:r>
              <a:rPr sz="800" b="1" spc="-35" dirty="0">
                <a:latin typeface="Arial"/>
                <a:cs typeface="Arial"/>
              </a:rPr>
              <a:t>.</a:t>
            </a:r>
            <a:r>
              <a:rPr lang="en-US" sz="800" b="1" spc="-35" dirty="0">
                <a:latin typeface="Arial"/>
                <a:cs typeface="Arial"/>
              </a:rPr>
              <a:t>46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86" name="object 92">
            <a:extLst>
              <a:ext uri="{FF2B5EF4-FFF2-40B4-BE49-F238E27FC236}">
                <a16:creationId xmlns:a16="http://schemas.microsoft.com/office/drawing/2014/main" id="{606E917D-FC3F-B3E2-8FE3-C2D666D8322F}"/>
              </a:ext>
            </a:extLst>
          </p:cNvPr>
          <p:cNvSpPr/>
          <p:nvPr/>
        </p:nvSpPr>
        <p:spPr>
          <a:xfrm>
            <a:off x="5976118" y="3223943"/>
            <a:ext cx="1523847" cy="0"/>
          </a:xfrm>
          <a:custGeom>
            <a:avLst/>
            <a:gdLst/>
            <a:ahLst/>
            <a:cxnLst/>
            <a:rect l="l" t="t" r="r" b="b"/>
            <a:pathLst>
              <a:path w="1290954">
                <a:moveTo>
                  <a:pt x="0" y="0"/>
                </a:moveTo>
                <a:lnTo>
                  <a:pt x="1290634" y="1"/>
                </a:lnTo>
              </a:path>
            </a:pathLst>
          </a:custGeom>
          <a:ln w="6350">
            <a:solidFill>
              <a:srgbClr val="8183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0DEBF2FA3EF8459E187A1C5262AF84" ma:contentTypeVersion="3" ma:contentTypeDescription="Create a new document." ma:contentTypeScope="" ma:versionID="0215a2be8d80bd31463e7574c3bc1f67">
  <xsd:schema xmlns:xsd="http://www.w3.org/2001/XMLSchema" xmlns:xs="http://www.w3.org/2001/XMLSchema" xmlns:p="http://schemas.microsoft.com/office/2006/metadata/properties" xmlns:ns2="fd7eb09d-4585-4245-833f-8b039c153bfa" targetNamespace="http://schemas.microsoft.com/office/2006/metadata/properties" ma:root="true" ma:fieldsID="1249b1d5510e488c1987082922c2783a" ns2:_="">
    <xsd:import namespace="fd7eb09d-4585-4245-833f-8b039c153b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7eb09d-4585-4245-833f-8b039c153b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8AEA15-9642-4565-B36B-23A24FE0A20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9C4A7C5-9381-43DE-B1E2-AD4EDB5ED90F}"/>
</file>

<file path=customXml/itemProps3.xml><?xml version="1.0" encoding="utf-8"?>
<ds:datastoreItem xmlns:ds="http://schemas.openxmlformats.org/officeDocument/2006/customXml" ds:itemID="{68F00DEC-D990-492F-BA83-AD67939427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</TotalTime>
  <Words>894</Words>
  <Application>Microsoft Office PowerPoint</Application>
  <PresentationFormat>On-screen Show (16:9)</PresentationFormat>
  <Paragraphs>216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Tahoma</vt:lpstr>
      <vt:lpstr>Trebuchet MS</vt:lpstr>
      <vt:lpstr>Office Theme</vt:lpstr>
      <vt:lpstr>PowerPoint Presentation</vt:lpstr>
      <vt:lpstr>Overview</vt:lpstr>
      <vt:lpstr>Our Vision</vt:lpstr>
      <vt:lpstr>Our Values</vt:lpstr>
      <vt:lpstr>Our Goals</vt:lpstr>
      <vt:lpstr>Our Management Team Highly experienced team with an average tenure of over 20 years in the tyre industry.</vt:lpstr>
      <vt:lpstr>Our Journey So Far…. Our growth has been driven by a well thought out strategy of organic and inorganic initiatives.</vt:lpstr>
      <vt:lpstr>Key Performance Indicators FY23 (Indian Rupees)</vt:lpstr>
      <vt:lpstr>Key Performance Indicators</vt:lpstr>
      <vt:lpstr>Manufacturing Facilities 7 Manufacturing facilities across Europe and India</vt:lpstr>
      <vt:lpstr>Global R&amp;D</vt:lpstr>
      <vt:lpstr>Global R&amp;D Achievements</vt:lpstr>
      <vt:lpstr>Global R&amp;D Achievements</vt:lpstr>
      <vt:lpstr>Two Global Product Brands</vt:lpstr>
      <vt:lpstr>OE Partners</vt:lpstr>
      <vt:lpstr>Sustainability</vt:lpstr>
      <vt:lpstr>Our Approach</vt:lpstr>
      <vt:lpstr>Our work spans across Europe and India Biodiversity Conservation</vt:lpstr>
      <vt:lpstr>A Few Accolades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Anamika Bahuguna</cp:lastModifiedBy>
  <cp:revision>9</cp:revision>
  <dcterms:created xsi:type="dcterms:W3CDTF">2022-10-10T06:26:44Z</dcterms:created>
  <dcterms:modified xsi:type="dcterms:W3CDTF">2023-09-22T11:15:10Z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2022-07-20T00:00:00Z</vt:filetime>
  </property>
  <property fmtid="{D5CDD505-2E9C-101B-9397-08002B2CF9AE}" pid="3" name="LastSaved">
    <vt:filetime>2022-10-10T00:00:00Z</vt:filetime>
  </property>
  <property fmtid="{D5CDD505-2E9C-101B-9397-08002B2CF9AE}" pid="4" name="Producer">
    <vt:lpwstr>macOS Version 12.4 (Build 21F79) Quartz PDFContext</vt:lpwstr>
  </property>
  <property fmtid="{D5CDD505-2E9C-101B-9397-08002B2CF9AE}" pid="5" name="ContentTypeId">
    <vt:lpwstr>0x010100F70DEBF2FA3EF8459E187A1C5262AF84</vt:lpwstr>
  </property>
</Properties>
</file>